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58" r:id="rId4"/>
    <p:sldId id="259" r:id="rId5"/>
    <p:sldId id="260" r:id="rId6"/>
    <p:sldId id="261" r:id="rId7"/>
    <p:sldId id="262" r:id="rId8"/>
    <p:sldId id="263" r:id="rId9"/>
    <p:sldId id="264"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2" d="100"/>
          <a:sy n="72" d="100"/>
        </p:scale>
        <p:origin x="660"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pic>
        <p:nvPicPr>
          <p:cNvPr id="66" name="Picture 2" descr="\\DROBO-FS\QuickDrops\JB\PPTX NG\Droplets\LightingOverlay.png"/>
          <p:cNvPicPr>
            <a:picLocks noChangeAspect="1" noChangeArrowheads="1"/>
          </p:cNvPicPr>
          <p:nvPr/>
        </p:nvPicPr>
        <p:blipFill>
          <a:blip r:embed="rId2">
            <a:alphaModFix amt="30000"/>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xmlns="">
                <a:solidFill>
                  <a:srgbClr val="FFFFFF"/>
                </a:solidFill>
              </a14:hiddenFill>
            </a:ext>
          </a:extLst>
        </p:spPr>
      </p:pic>
      <p:grpSp>
        <p:nvGrpSpPr>
          <p:cNvPr id="11" name="Group 10"/>
          <p:cNvGrpSpPr/>
          <p:nvPr/>
        </p:nvGrpSpPr>
        <p:grpSpPr>
          <a:xfrm>
            <a:off x="0" y="0"/>
            <a:ext cx="2305051" cy="6858001"/>
            <a:chOff x="0" y="0"/>
            <a:chExt cx="2305051" cy="6858001"/>
          </a:xfrm>
          <a:gradFill flip="none" rotWithShape="1">
            <a:gsLst>
              <a:gs pos="0">
                <a:schemeClr val="tx2"/>
              </a:gs>
              <a:gs pos="100000">
                <a:schemeClr val="bg2">
                  <a:lumMod val="60000"/>
                  <a:lumOff val="40000"/>
                </a:schemeClr>
              </a:gs>
            </a:gsLst>
            <a:lin ang="5400000" scaled="0"/>
            <a:tileRect/>
          </a:gradFill>
        </p:grpSpPr>
        <p:sp>
          <p:nvSpPr>
            <p:cNvPr id="12" name="Rectangle 5"/>
            <p:cNvSpPr>
              <a:spLocks noChangeArrowheads="1"/>
            </p:cNvSpPr>
            <p:nvPr/>
          </p:nvSpPr>
          <p:spPr bwMode="auto">
            <a:xfrm>
              <a:off x="1209675" y="4763"/>
              <a:ext cx="23813" cy="218122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13" name="Freeform 6"/>
            <p:cNvSpPr>
              <a:spLocks noEditPoints="1"/>
            </p:cNvSpPr>
            <p:nvPr/>
          </p:nvSpPr>
          <p:spPr bwMode="auto">
            <a:xfrm>
              <a:off x="1128713"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4" name="Freeform 7"/>
            <p:cNvSpPr>
              <a:spLocks noEditPoints="1"/>
            </p:cNvSpPr>
            <p:nvPr/>
          </p:nvSpPr>
          <p:spPr bwMode="auto">
            <a:xfrm>
              <a:off x="1123950"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5" name="Rectangle 8"/>
            <p:cNvSpPr>
              <a:spLocks noChangeArrowheads="1"/>
            </p:cNvSpPr>
            <p:nvPr/>
          </p:nvSpPr>
          <p:spPr bwMode="auto">
            <a:xfrm>
              <a:off x="414338" y="9525"/>
              <a:ext cx="28575" cy="4481513"/>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16" name="Freeform 9"/>
            <p:cNvSpPr>
              <a:spLocks noEditPoints="1"/>
            </p:cNvSpPr>
            <p:nvPr/>
          </p:nvSpPr>
          <p:spPr bwMode="auto">
            <a:xfrm>
              <a:off x="333375"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7" name="Freeform 10"/>
            <p:cNvSpPr/>
            <p:nvPr/>
          </p:nvSpPr>
          <p:spPr bwMode="auto">
            <a:xfrm>
              <a:off x="190500" y="9525"/>
              <a:ext cx="152400" cy="908050"/>
            </a:xfrm>
            <a:custGeom>
              <a:avLst/>
              <a:gdLst/>
              <a:ahLst/>
              <a:cxnLst/>
              <a:rect l="0" t="0" r="r" b="b"/>
              <a:pathLst>
                <a:path w="96" h="572">
                  <a:moveTo>
                    <a:pt x="15" y="572"/>
                  </a:moveTo>
                  <a:lnTo>
                    <a:pt x="0" y="566"/>
                  </a:lnTo>
                  <a:lnTo>
                    <a:pt x="81" y="380"/>
                  </a:lnTo>
                  <a:lnTo>
                    <a:pt x="81" y="0"/>
                  </a:lnTo>
                  <a:lnTo>
                    <a:pt x="96" y="0"/>
                  </a:lnTo>
                  <a:lnTo>
                    <a:pt x="96" y="383"/>
                  </a:lnTo>
                  <a:lnTo>
                    <a:pt x="15" y="57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8" name="Freeform 11"/>
            <p:cNvSpPr/>
            <p:nvPr/>
          </p:nvSpPr>
          <p:spPr bwMode="auto">
            <a:xfrm>
              <a:off x="1290638" y="14288"/>
              <a:ext cx="376238" cy="1801813"/>
            </a:xfrm>
            <a:custGeom>
              <a:avLst/>
              <a:gdLst/>
              <a:ahLst/>
              <a:cxnLst/>
              <a:rect l="0" t="0" r="r" b="b"/>
              <a:pathLst>
                <a:path w="237" h="1135">
                  <a:moveTo>
                    <a:pt x="222" y="1135"/>
                  </a:moveTo>
                  <a:lnTo>
                    <a:pt x="0" y="620"/>
                  </a:lnTo>
                  <a:lnTo>
                    <a:pt x="0" y="0"/>
                  </a:lnTo>
                  <a:lnTo>
                    <a:pt x="18" y="0"/>
                  </a:lnTo>
                  <a:lnTo>
                    <a:pt x="18" y="617"/>
                  </a:lnTo>
                  <a:lnTo>
                    <a:pt x="237" y="1129"/>
                  </a:lnTo>
                  <a:lnTo>
                    <a:pt x="222" y="113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9" name="Freeform 12"/>
            <p:cNvSpPr>
              <a:spLocks noEditPoints="1"/>
            </p:cNvSpPr>
            <p:nvPr/>
          </p:nvSpPr>
          <p:spPr bwMode="auto">
            <a:xfrm>
              <a:off x="1600200" y="180181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0" name="Freeform 13"/>
            <p:cNvSpPr/>
            <p:nvPr/>
          </p:nvSpPr>
          <p:spPr bwMode="auto">
            <a:xfrm>
              <a:off x="1381125" y="9525"/>
              <a:ext cx="371475" cy="1425575"/>
            </a:xfrm>
            <a:custGeom>
              <a:avLst/>
              <a:gdLst/>
              <a:ahLst/>
              <a:cxnLst/>
              <a:rect l="0" t="0" r="r" b="b"/>
              <a:pathLst>
                <a:path w="234" h="898">
                  <a:moveTo>
                    <a:pt x="219" y="898"/>
                  </a:moveTo>
                  <a:lnTo>
                    <a:pt x="0" y="383"/>
                  </a:lnTo>
                  <a:lnTo>
                    <a:pt x="0" y="0"/>
                  </a:lnTo>
                  <a:lnTo>
                    <a:pt x="15" y="0"/>
                  </a:lnTo>
                  <a:lnTo>
                    <a:pt x="15" y="380"/>
                  </a:lnTo>
                  <a:lnTo>
                    <a:pt x="234" y="892"/>
                  </a:lnTo>
                  <a:lnTo>
                    <a:pt x="219" y="898"/>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1" name="Freeform 14"/>
            <p:cNvSpPr/>
            <p:nvPr/>
          </p:nvSpPr>
          <p:spPr bwMode="auto">
            <a:xfrm>
              <a:off x="1643063"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2" name="Freeform 15"/>
            <p:cNvSpPr>
              <a:spLocks noEditPoints="1"/>
            </p:cNvSpPr>
            <p:nvPr/>
          </p:nvSpPr>
          <p:spPr bwMode="auto">
            <a:xfrm>
              <a:off x="1685925" y="14208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3" name="Freeform 16"/>
            <p:cNvSpPr>
              <a:spLocks noEditPoints="1"/>
            </p:cNvSpPr>
            <p:nvPr/>
          </p:nvSpPr>
          <p:spPr bwMode="auto">
            <a:xfrm>
              <a:off x="168592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4" name="Freeform 17"/>
            <p:cNvSpPr/>
            <p:nvPr/>
          </p:nvSpPr>
          <p:spPr bwMode="auto">
            <a:xfrm>
              <a:off x="1743075" y="4763"/>
              <a:ext cx="419100" cy="522288"/>
            </a:xfrm>
            <a:custGeom>
              <a:avLst/>
              <a:gdLst/>
              <a:ahLst/>
              <a:cxnLst/>
              <a:rect l="0" t="0" r="r" b="b"/>
              <a:pathLst>
                <a:path w="264" h="329">
                  <a:moveTo>
                    <a:pt x="252" y="329"/>
                  </a:moveTo>
                  <a:lnTo>
                    <a:pt x="45" y="120"/>
                  </a:lnTo>
                  <a:lnTo>
                    <a:pt x="0" y="6"/>
                  </a:lnTo>
                  <a:lnTo>
                    <a:pt x="15" y="0"/>
                  </a:lnTo>
                  <a:lnTo>
                    <a:pt x="60" y="111"/>
                  </a:lnTo>
                  <a:lnTo>
                    <a:pt x="264" y="317"/>
                  </a:lnTo>
                  <a:lnTo>
                    <a:pt x="252" y="329"/>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5" name="Freeform 18"/>
            <p:cNvSpPr>
              <a:spLocks noEditPoints="1"/>
            </p:cNvSpPr>
            <p:nvPr/>
          </p:nvSpPr>
          <p:spPr bwMode="auto">
            <a:xfrm>
              <a:off x="2119313"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6" name="Freeform 19"/>
            <p:cNvSpPr/>
            <p:nvPr/>
          </p:nvSpPr>
          <p:spPr bwMode="auto">
            <a:xfrm>
              <a:off x="952500" y="4763"/>
              <a:ext cx="152400" cy="908050"/>
            </a:xfrm>
            <a:custGeom>
              <a:avLst/>
              <a:gdLst/>
              <a:ahLst/>
              <a:cxnLst/>
              <a:rect l="0" t="0" r="r" b="b"/>
              <a:pathLst>
                <a:path w="96" h="572">
                  <a:moveTo>
                    <a:pt x="15" y="572"/>
                  </a:moveTo>
                  <a:lnTo>
                    <a:pt x="0" y="572"/>
                  </a:lnTo>
                  <a:lnTo>
                    <a:pt x="0" y="189"/>
                  </a:lnTo>
                  <a:lnTo>
                    <a:pt x="81" y="0"/>
                  </a:lnTo>
                  <a:lnTo>
                    <a:pt x="96" y="6"/>
                  </a:lnTo>
                  <a:lnTo>
                    <a:pt x="15" y="192"/>
                  </a:lnTo>
                  <a:lnTo>
                    <a:pt x="15" y="57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7" name="Freeform 20"/>
            <p:cNvSpPr>
              <a:spLocks noEditPoints="1"/>
            </p:cNvSpPr>
            <p:nvPr/>
          </p:nvSpPr>
          <p:spPr bwMode="auto">
            <a:xfrm>
              <a:off x="86677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2"/>
                    <a:pt x="4" y="20"/>
                  </a:cubicBezTo>
                  <a:cubicBezTo>
                    <a:pt x="4" y="29"/>
                    <a:pt x="11" y="36"/>
                    <a:pt x="20" y="36"/>
                  </a:cubicBezTo>
                  <a:cubicBezTo>
                    <a:pt x="29" y="36"/>
                    <a:pt x="36" y="29"/>
                    <a:pt x="36" y="20"/>
                  </a:cubicBezTo>
                  <a:cubicBezTo>
                    <a:pt x="36" y="12"/>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8" name="Freeform 21"/>
            <p:cNvSpPr>
              <a:spLocks noEditPoints="1"/>
            </p:cNvSpPr>
            <p:nvPr/>
          </p:nvSpPr>
          <p:spPr bwMode="auto">
            <a:xfrm>
              <a:off x="890588" y="15541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9" name="Freeform 22"/>
            <p:cNvSpPr/>
            <p:nvPr/>
          </p:nvSpPr>
          <p:spPr bwMode="auto">
            <a:xfrm>
              <a:off x="738188" y="5622925"/>
              <a:ext cx="338138" cy="1216025"/>
            </a:xfrm>
            <a:custGeom>
              <a:avLst/>
              <a:gdLst/>
              <a:ahLst/>
              <a:cxnLst/>
              <a:rect l="0" t="0" r="r" b="b"/>
              <a:pathLst>
                <a:path w="213" h="766">
                  <a:moveTo>
                    <a:pt x="213" y="766"/>
                  </a:moveTo>
                  <a:lnTo>
                    <a:pt x="195" y="766"/>
                  </a:lnTo>
                  <a:lnTo>
                    <a:pt x="195" y="464"/>
                  </a:lnTo>
                  <a:lnTo>
                    <a:pt x="0" y="6"/>
                  </a:lnTo>
                  <a:lnTo>
                    <a:pt x="12" y="0"/>
                  </a:lnTo>
                  <a:lnTo>
                    <a:pt x="213" y="461"/>
                  </a:lnTo>
                  <a:lnTo>
                    <a:pt x="213" y="76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0" name="Freeform 23"/>
            <p:cNvSpPr>
              <a:spLocks noEditPoints="1"/>
            </p:cNvSpPr>
            <p:nvPr/>
          </p:nvSpPr>
          <p:spPr bwMode="auto">
            <a:xfrm>
              <a:off x="647700" y="5480050"/>
              <a:ext cx="157163" cy="157163"/>
            </a:xfrm>
            <a:custGeom>
              <a:avLst/>
              <a:gdLst/>
              <a:ahLst/>
              <a:cxnLst/>
              <a:rect l="0" t="0" r="r" b="b"/>
              <a:pathLst>
                <a:path w="33" h="33">
                  <a:moveTo>
                    <a:pt x="17" y="33"/>
                  </a:moveTo>
                  <a:cubicBezTo>
                    <a:pt x="8" y="33"/>
                    <a:pt x="0" y="26"/>
                    <a:pt x="0" y="17"/>
                  </a:cubicBezTo>
                  <a:cubicBezTo>
                    <a:pt x="0" y="8"/>
                    <a:pt x="8" y="0"/>
                    <a:pt x="17" y="0"/>
                  </a:cubicBezTo>
                  <a:cubicBezTo>
                    <a:pt x="26" y="0"/>
                    <a:pt x="33" y="8"/>
                    <a:pt x="33" y="17"/>
                  </a:cubicBezTo>
                  <a:cubicBezTo>
                    <a:pt x="33" y="26"/>
                    <a:pt x="26" y="33"/>
                    <a:pt x="17" y="33"/>
                  </a:cubicBezTo>
                  <a:close/>
                  <a:moveTo>
                    <a:pt x="17" y="4"/>
                  </a:moveTo>
                  <a:cubicBezTo>
                    <a:pt x="10" y="4"/>
                    <a:pt x="4" y="10"/>
                    <a:pt x="4" y="17"/>
                  </a:cubicBezTo>
                  <a:cubicBezTo>
                    <a:pt x="4" y="24"/>
                    <a:pt x="10" y="29"/>
                    <a:pt x="17" y="29"/>
                  </a:cubicBezTo>
                  <a:cubicBezTo>
                    <a:pt x="23" y="29"/>
                    <a:pt x="29" y="24"/>
                    <a:pt x="29" y="17"/>
                  </a:cubicBezTo>
                  <a:cubicBezTo>
                    <a:pt x="29" y="10"/>
                    <a:pt x="23" y="4"/>
                    <a:pt x="17"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1" name="Freeform 24"/>
            <p:cNvSpPr>
              <a:spLocks noEditPoints="1"/>
            </p:cNvSpPr>
            <p:nvPr/>
          </p:nvSpPr>
          <p:spPr bwMode="auto">
            <a:xfrm>
              <a:off x="66675" y="903288"/>
              <a:ext cx="190500" cy="190500"/>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2"/>
                    <a:pt x="4" y="20"/>
                  </a:cubicBezTo>
                  <a:cubicBezTo>
                    <a:pt x="4" y="29"/>
                    <a:pt x="12" y="36"/>
                    <a:pt x="20" y="36"/>
                  </a:cubicBezTo>
                  <a:cubicBezTo>
                    <a:pt x="29" y="36"/>
                    <a:pt x="36" y="29"/>
                    <a:pt x="36" y="20"/>
                  </a:cubicBezTo>
                  <a:cubicBezTo>
                    <a:pt x="36" y="12"/>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2" name="Freeform 25"/>
            <p:cNvSpPr/>
            <p:nvPr/>
          </p:nvSpPr>
          <p:spPr bwMode="auto">
            <a:xfrm>
              <a:off x="0" y="3897313"/>
              <a:ext cx="133350" cy="266700"/>
            </a:xfrm>
            <a:custGeom>
              <a:avLst/>
              <a:gdLst/>
              <a:ahLst/>
              <a:cxnLst/>
              <a:rect l="0" t="0" r="r" b="b"/>
              <a:pathLst>
                <a:path w="84" h="168">
                  <a:moveTo>
                    <a:pt x="69" y="168"/>
                  </a:moveTo>
                  <a:lnTo>
                    <a:pt x="0" y="6"/>
                  </a:lnTo>
                  <a:lnTo>
                    <a:pt x="12" y="0"/>
                  </a:lnTo>
                  <a:lnTo>
                    <a:pt x="84" y="162"/>
                  </a:lnTo>
                  <a:lnTo>
                    <a:pt x="69" y="168"/>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3" name="Freeform 26"/>
            <p:cNvSpPr>
              <a:spLocks noEditPoints="1"/>
            </p:cNvSpPr>
            <p:nvPr/>
          </p:nvSpPr>
          <p:spPr bwMode="auto">
            <a:xfrm>
              <a:off x="66675" y="414972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4" name="Freeform 27"/>
            <p:cNvSpPr/>
            <p:nvPr/>
          </p:nvSpPr>
          <p:spPr bwMode="auto">
            <a:xfrm>
              <a:off x="0" y="1644650"/>
              <a:ext cx="133350" cy="269875"/>
            </a:xfrm>
            <a:custGeom>
              <a:avLst/>
              <a:gdLst/>
              <a:ahLst/>
              <a:cxnLst/>
              <a:rect l="0" t="0" r="r" b="b"/>
              <a:pathLst>
                <a:path w="84" h="170">
                  <a:moveTo>
                    <a:pt x="12" y="170"/>
                  </a:moveTo>
                  <a:lnTo>
                    <a:pt x="0" y="164"/>
                  </a:lnTo>
                  <a:lnTo>
                    <a:pt x="69" y="0"/>
                  </a:lnTo>
                  <a:lnTo>
                    <a:pt x="84" y="6"/>
                  </a:lnTo>
                  <a:lnTo>
                    <a:pt x="12" y="17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5" name="Freeform 28"/>
            <p:cNvSpPr>
              <a:spLocks noEditPoints="1"/>
            </p:cNvSpPr>
            <p:nvPr/>
          </p:nvSpPr>
          <p:spPr bwMode="auto">
            <a:xfrm>
              <a:off x="66675" y="146843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6" name="Freeform 29"/>
            <p:cNvSpPr/>
            <p:nvPr/>
          </p:nvSpPr>
          <p:spPr bwMode="auto">
            <a:xfrm>
              <a:off x="695325" y="4763"/>
              <a:ext cx="309563" cy="1558925"/>
            </a:xfrm>
            <a:custGeom>
              <a:avLst/>
              <a:gdLst/>
              <a:ahLst/>
              <a:cxnLst/>
              <a:rect l="0" t="0" r="r" b="b"/>
              <a:pathLst>
                <a:path w="195" h="982">
                  <a:moveTo>
                    <a:pt x="195" y="982"/>
                  </a:moveTo>
                  <a:lnTo>
                    <a:pt x="177" y="982"/>
                  </a:lnTo>
                  <a:lnTo>
                    <a:pt x="177" y="805"/>
                  </a:lnTo>
                  <a:lnTo>
                    <a:pt x="0" y="629"/>
                  </a:lnTo>
                  <a:lnTo>
                    <a:pt x="0" y="0"/>
                  </a:lnTo>
                  <a:lnTo>
                    <a:pt x="18" y="0"/>
                  </a:lnTo>
                  <a:lnTo>
                    <a:pt x="18" y="623"/>
                  </a:lnTo>
                  <a:lnTo>
                    <a:pt x="195" y="796"/>
                  </a:lnTo>
                  <a:lnTo>
                    <a:pt x="195" y="98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7" name="Freeform 30"/>
            <p:cNvSpPr>
              <a:spLocks noEditPoints="1"/>
            </p:cNvSpPr>
            <p:nvPr/>
          </p:nvSpPr>
          <p:spPr bwMode="auto">
            <a:xfrm>
              <a:off x="57150" y="48815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8" name="Freeform 31"/>
            <p:cNvSpPr/>
            <p:nvPr/>
          </p:nvSpPr>
          <p:spPr bwMode="auto">
            <a:xfrm>
              <a:off x="138113" y="5060950"/>
              <a:ext cx="304800" cy="1778000"/>
            </a:xfrm>
            <a:custGeom>
              <a:avLst/>
              <a:gdLst/>
              <a:ahLst/>
              <a:cxnLst/>
              <a:rect l="0" t="0" r="r" b="b"/>
              <a:pathLst>
                <a:path w="192" h="1120">
                  <a:moveTo>
                    <a:pt x="192" y="1120"/>
                  </a:moveTo>
                  <a:lnTo>
                    <a:pt x="177" y="1120"/>
                  </a:lnTo>
                  <a:lnTo>
                    <a:pt x="177" y="360"/>
                  </a:lnTo>
                  <a:lnTo>
                    <a:pt x="0" y="183"/>
                  </a:lnTo>
                  <a:lnTo>
                    <a:pt x="0" y="0"/>
                  </a:lnTo>
                  <a:lnTo>
                    <a:pt x="15" y="0"/>
                  </a:lnTo>
                  <a:lnTo>
                    <a:pt x="15" y="177"/>
                  </a:lnTo>
                  <a:lnTo>
                    <a:pt x="192" y="354"/>
                  </a:lnTo>
                  <a:lnTo>
                    <a:pt x="192" y="112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9" name="Freeform 32"/>
            <p:cNvSpPr>
              <a:spLocks noEditPoints="1"/>
            </p:cNvSpPr>
            <p:nvPr/>
          </p:nvSpPr>
          <p:spPr bwMode="auto">
            <a:xfrm>
              <a:off x="561975" y="64309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0" name="Rectangle 33"/>
            <p:cNvSpPr>
              <a:spLocks noChangeArrowheads="1"/>
            </p:cNvSpPr>
            <p:nvPr/>
          </p:nvSpPr>
          <p:spPr bwMode="auto">
            <a:xfrm>
              <a:off x="642938" y="6610350"/>
              <a:ext cx="23813" cy="242888"/>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41" name="Freeform 34"/>
            <p:cNvSpPr>
              <a:spLocks noEditPoints="1"/>
            </p:cNvSpPr>
            <p:nvPr/>
          </p:nvSpPr>
          <p:spPr bwMode="auto">
            <a:xfrm>
              <a:off x="76200" y="6430963"/>
              <a:ext cx="190500" cy="188913"/>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2" name="Freeform 35"/>
            <p:cNvSpPr/>
            <p:nvPr/>
          </p:nvSpPr>
          <p:spPr bwMode="auto">
            <a:xfrm>
              <a:off x="0" y="5978525"/>
              <a:ext cx="190500" cy="461963"/>
            </a:xfrm>
            <a:custGeom>
              <a:avLst/>
              <a:gdLst/>
              <a:ahLst/>
              <a:cxnLst/>
              <a:rect l="0" t="0" r="r" b="b"/>
              <a:pathLst>
                <a:path w="120" h="291">
                  <a:moveTo>
                    <a:pt x="120" y="291"/>
                  </a:moveTo>
                  <a:lnTo>
                    <a:pt x="105" y="291"/>
                  </a:lnTo>
                  <a:lnTo>
                    <a:pt x="105" y="114"/>
                  </a:lnTo>
                  <a:lnTo>
                    <a:pt x="0" y="9"/>
                  </a:lnTo>
                  <a:lnTo>
                    <a:pt x="12" y="0"/>
                  </a:lnTo>
                  <a:lnTo>
                    <a:pt x="120" y="108"/>
                  </a:lnTo>
                  <a:lnTo>
                    <a:pt x="120" y="291"/>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3" name="Freeform 36"/>
            <p:cNvSpPr/>
            <p:nvPr/>
          </p:nvSpPr>
          <p:spPr bwMode="auto">
            <a:xfrm>
              <a:off x="1014413" y="1801813"/>
              <a:ext cx="214313" cy="755650"/>
            </a:xfrm>
            <a:custGeom>
              <a:avLst/>
              <a:gdLst/>
              <a:ahLst/>
              <a:cxnLst/>
              <a:rect l="0" t="0" r="r" b="b"/>
              <a:pathLst>
                <a:path w="135" h="476">
                  <a:moveTo>
                    <a:pt x="12" y="476"/>
                  </a:moveTo>
                  <a:lnTo>
                    <a:pt x="0" y="476"/>
                  </a:lnTo>
                  <a:lnTo>
                    <a:pt x="0" y="128"/>
                  </a:lnTo>
                  <a:lnTo>
                    <a:pt x="126" y="0"/>
                  </a:lnTo>
                  <a:lnTo>
                    <a:pt x="135" y="9"/>
                  </a:lnTo>
                  <a:lnTo>
                    <a:pt x="12" y="131"/>
                  </a:lnTo>
                  <a:lnTo>
                    <a:pt x="12" y="47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4" name="Freeform 37"/>
            <p:cNvSpPr>
              <a:spLocks noEditPoints="1"/>
            </p:cNvSpPr>
            <p:nvPr/>
          </p:nvSpPr>
          <p:spPr bwMode="auto">
            <a:xfrm>
              <a:off x="938213" y="2547938"/>
              <a:ext cx="166688" cy="160338"/>
            </a:xfrm>
            <a:custGeom>
              <a:avLst/>
              <a:gdLst/>
              <a:ahLst/>
              <a:cxnLst/>
              <a:rect l="0" t="0" r="r" b="b"/>
              <a:pathLst>
                <a:path w="35" h="34">
                  <a:moveTo>
                    <a:pt x="18" y="34"/>
                  </a:moveTo>
                  <a:cubicBezTo>
                    <a:pt x="8" y="34"/>
                    <a:pt x="0" y="26"/>
                    <a:pt x="0" y="17"/>
                  </a:cubicBezTo>
                  <a:cubicBezTo>
                    <a:pt x="0" y="7"/>
                    <a:pt x="8" y="0"/>
                    <a:pt x="18" y="0"/>
                  </a:cubicBezTo>
                  <a:cubicBezTo>
                    <a:pt x="27" y="0"/>
                    <a:pt x="35" y="7"/>
                    <a:pt x="35" y="17"/>
                  </a:cubicBezTo>
                  <a:cubicBezTo>
                    <a:pt x="35" y="26"/>
                    <a:pt x="27" y="34"/>
                    <a:pt x="18" y="34"/>
                  </a:cubicBezTo>
                  <a:close/>
                  <a:moveTo>
                    <a:pt x="18" y="4"/>
                  </a:moveTo>
                  <a:cubicBezTo>
                    <a:pt x="10" y="4"/>
                    <a:pt x="4" y="10"/>
                    <a:pt x="4" y="17"/>
                  </a:cubicBezTo>
                  <a:cubicBezTo>
                    <a:pt x="4" y="24"/>
                    <a:pt x="10" y="30"/>
                    <a:pt x="18" y="30"/>
                  </a:cubicBezTo>
                  <a:cubicBezTo>
                    <a:pt x="25" y="30"/>
                    <a:pt x="31" y="24"/>
                    <a:pt x="31" y="17"/>
                  </a:cubicBezTo>
                  <a:cubicBezTo>
                    <a:pt x="31" y="10"/>
                    <a:pt x="25" y="4"/>
                    <a:pt x="18"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5" name="Freeform 38"/>
            <p:cNvSpPr/>
            <p:nvPr/>
          </p:nvSpPr>
          <p:spPr bwMode="auto">
            <a:xfrm>
              <a:off x="595313" y="4763"/>
              <a:ext cx="638175" cy="4025900"/>
            </a:xfrm>
            <a:custGeom>
              <a:avLst/>
              <a:gdLst/>
              <a:ahLst/>
              <a:cxnLst/>
              <a:rect l="0" t="0" r="r" b="b"/>
              <a:pathLst>
                <a:path w="402" h="2536">
                  <a:moveTo>
                    <a:pt x="402" y="2536"/>
                  </a:moveTo>
                  <a:lnTo>
                    <a:pt x="387" y="2536"/>
                  </a:lnTo>
                  <a:lnTo>
                    <a:pt x="387" y="2311"/>
                  </a:lnTo>
                  <a:lnTo>
                    <a:pt x="0" y="1925"/>
                  </a:lnTo>
                  <a:lnTo>
                    <a:pt x="0" y="0"/>
                  </a:lnTo>
                  <a:lnTo>
                    <a:pt x="15" y="0"/>
                  </a:lnTo>
                  <a:lnTo>
                    <a:pt x="15" y="1916"/>
                  </a:lnTo>
                  <a:lnTo>
                    <a:pt x="402" y="2302"/>
                  </a:lnTo>
                  <a:lnTo>
                    <a:pt x="402" y="253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6" name="Freeform 39"/>
            <p:cNvSpPr/>
            <p:nvPr/>
          </p:nvSpPr>
          <p:spPr bwMode="auto">
            <a:xfrm>
              <a:off x="1223963"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7" name="Freeform 40"/>
            <p:cNvSpPr>
              <a:spLocks noEditPoints="1"/>
            </p:cNvSpPr>
            <p:nvPr/>
          </p:nvSpPr>
          <p:spPr bwMode="auto">
            <a:xfrm>
              <a:off x="1300163" y="1849438"/>
              <a:ext cx="109538" cy="107950"/>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8" name="Freeform 41"/>
            <p:cNvSpPr/>
            <p:nvPr/>
          </p:nvSpPr>
          <p:spPr bwMode="auto">
            <a:xfrm>
              <a:off x="280988" y="3417888"/>
              <a:ext cx="142875" cy="474663"/>
            </a:xfrm>
            <a:custGeom>
              <a:avLst/>
              <a:gdLst/>
              <a:ahLst/>
              <a:cxnLst/>
              <a:rect l="0" t="0" r="r" b="b"/>
              <a:pathLst>
                <a:path w="90" h="299">
                  <a:moveTo>
                    <a:pt x="12" y="299"/>
                  </a:moveTo>
                  <a:lnTo>
                    <a:pt x="0" y="299"/>
                  </a:lnTo>
                  <a:lnTo>
                    <a:pt x="0" y="80"/>
                  </a:lnTo>
                  <a:lnTo>
                    <a:pt x="81" y="0"/>
                  </a:lnTo>
                  <a:lnTo>
                    <a:pt x="90" y="8"/>
                  </a:lnTo>
                  <a:lnTo>
                    <a:pt x="12" y="83"/>
                  </a:lnTo>
                  <a:lnTo>
                    <a:pt x="12" y="299"/>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9" name="Freeform 42"/>
            <p:cNvSpPr>
              <a:spLocks noEditPoints="1"/>
            </p:cNvSpPr>
            <p:nvPr/>
          </p:nvSpPr>
          <p:spPr bwMode="auto">
            <a:xfrm>
              <a:off x="238125" y="3883025"/>
              <a:ext cx="109538" cy="109538"/>
            </a:xfrm>
            <a:custGeom>
              <a:avLst/>
              <a:gdLst/>
              <a:ahLst/>
              <a:cxnLst/>
              <a:rect l="0" t="0" r="r" b="b"/>
              <a:pathLst>
                <a:path w="23" h="23">
                  <a:moveTo>
                    <a:pt x="11" y="23"/>
                  </a:moveTo>
                  <a:cubicBezTo>
                    <a:pt x="5" y="23"/>
                    <a:pt x="0" y="18"/>
                    <a:pt x="0" y="12"/>
                  </a:cubicBezTo>
                  <a:cubicBezTo>
                    <a:pt x="0" y="5"/>
                    <a:pt x="5" y="0"/>
                    <a:pt x="11" y="0"/>
                  </a:cubicBezTo>
                  <a:cubicBezTo>
                    <a:pt x="17" y="0"/>
                    <a:pt x="23" y="5"/>
                    <a:pt x="23" y="12"/>
                  </a:cubicBezTo>
                  <a:cubicBezTo>
                    <a:pt x="23" y="18"/>
                    <a:pt x="17" y="23"/>
                    <a:pt x="11" y="23"/>
                  </a:cubicBezTo>
                  <a:close/>
                  <a:moveTo>
                    <a:pt x="11" y="4"/>
                  </a:moveTo>
                  <a:cubicBezTo>
                    <a:pt x="7" y="4"/>
                    <a:pt x="4" y="8"/>
                    <a:pt x="4" y="12"/>
                  </a:cubicBezTo>
                  <a:cubicBezTo>
                    <a:pt x="4" y="16"/>
                    <a:pt x="7" y="19"/>
                    <a:pt x="11" y="19"/>
                  </a:cubicBezTo>
                  <a:cubicBezTo>
                    <a:pt x="15" y="19"/>
                    <a:pt x="19" y="16"/>
                    <a:pt x="19" y="12"/>
                  </a:cubicBezTo>
                  <a:cubicBezTo>
                    <a:pt x="19" y="8"/>
                    <a:pt x="15" y="4"/>
                    <a:pt x="11"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0" name="Freeform 43"/>
            <p:cNvSpPr/>
            <p:nvPr/>
          </p:nvSpPr>
          <p:spPr bwMode="auto">
            <a:xfrm>
              <a:off x="4763" y="2166938"/>
              <a:ext cx="114300" cy="452438"/>
            </a:xfrm>
            <a:custGeom>
              <a:avLst/>
              <a:gdLst/>
              <a:ahLst/>
              <a:cxnLst/>
              <a:rect l="0" t="0" r="r" b="b"/>
              <a:pathLst>
                <a:path w="72" h="285">
                  <a:moveTo>
                    <a:pt x="6" y="285"/>
                  </a:moveTo>
                  <a:lnTo>
                    <a:pt x="0" y="276"/>
                  </a:lnTo>
                  <a:lnTo>
                    <a:pt x="60" y="216"/>
                  </a:lnTo>
                  <a:lnTo>
                    <a:pt x="60" y="0"/>
                  </a:lnTo>
                  <a:lnTo>
                    <a:pt x="72" y="0"/>
                  </a:lnTo>
                  <a:lnTo>
                    <a:pt x="72" y="222"/>
                  </a:lnTo>
                  <a:lnTo>
                    <a:pt x="6" y="28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1" name="Freeform 44"/>
            <p:cNvSpPr>
              <a:spLocks noEditPoints="1"/>
            </p:cNvSpPr>
            <p:nvPr/>
          </p:nvSpPr>
          <p:spPr bwMode="auto">
            <a:xfrm>
              <a:off x="52388" y="2066925"/>
              <a:ext cx="109538" cy="109538"/>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2" name="Rectangle 45"/>
            <p:cNvSpPr>
              <a:spLocks noChangeArrowheads="1"/>
            </p:cNvSpPr>
            <p:nvPr/>
          </p:nvSpPr>
          <p:spPr bwMode="auto">
            <a:xfrm>
              <a:off x="1228725" y="4662488"/>
              <a:ext cx="23813" cy="218122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53" name="Freeform 46"/>
            <p:cNvSpPr/>
            <p:nvPr/>
          </p:nvSpPr>
          <p:spPr bwMode="auto">
            <a:xfrm>
              <a:off x="1319213" y="5041900"/>
              <a:ext cx="371475" cy="1801813"/>
            </a:xfrm>
            <a:custGeom>
              <a:avLst/>
              <a:gdLst/>
              <a:ahLst/>
              <a:cxnLst/>
              <a:rect l="0" t="0" r="r" b="b"/>
              <a:pathLst>
                <a:path w="234" h="1135">
                  <a:moveTo>
                    <a:pt x="15" y="1135"/>
                  </a:moveTo>
                  <a:lnTo>
                    <a:pt x="0" y="1135"/>
                  </a:lnTo>
                  <a:lnTo>
                    <a:pt x="0" y="515"/>
                  </a:lnTo>
                  <a:lnTo>
                    <a:pt x="0" y="512"/>
                  </a:lnTo>
                  <a:lnTo>
                    <a:pt x="219" y="0"/>
                  </a:lnTo>
                  <a:lnTo>
                    <a:pt x="234" y="6"/>
                  </a:lnTo>
                  <a:lnTo>
                    <a:pt x="15" y="518"/>
                  </a:lnTo>
                  <a:lnTo>
                    <a:pt x="15" y="113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4" name="Freeform 47"/>
            <p:cNvSpPr>
              <a:spLocks noEditPoints="1"/>
            </p:cNvSpPr>
            <p:nvPr/>
          </p:nvSpPr>
          <p:spPr bwMode="auto">
            <a:xfrm>
              <a:off x="1147763"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5" name="Freeform 48"/>
            <p:cNvSpPr/>
            <p:nvPr/>
          </p:nvSpPr>
          <p:spPr bwMode="auto">
            <a:xfrm>
              <a:off x="819150" y="3983038"/>
              <a:ext cx="347663" cy="2860675"/>
            </a:xfrm>
            <a:custGeom>
              <a:avLst/>
              <a:gdLst/>
              <a:ahLst/>
              <a:cxnLst/>
              <a:rect l="0" t="0" r="r" b="b"/>
              <a:pathLst>
                <a:path w="219" h="1802">
                  <a:moveTo>
                    <a:pt x="219" y="1802"/>
                  </a:moveTo>
                  <a:lnTo>
                    <a:pt x="201" y="1802"/>
                  </a:lnTo>
                  <a:lnTo>
                    <a:pt x="201" y="1185"/>
                  </a:lnTo>
                  <a:lnTo>
                    <a:pt x="0" y="3"/>
                  </a:lnTo>
                  <a:lnTo>
                    <a:pt x="15" y="0"/>
                  </a:lnTo>
                  <a:lnTo>
                    <a:pt x="219" y="1185"/>
                  </a:lnTo>
                  <a:lnTo>
                    <a:pt x="219" y="180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6" name="Freeform 49"/>
            <p:cNvSpPr>
              <a:spLocks noEditPoints="1"/>
            </p:cNvSpPr>
            <p:nvPr/>
          </p:nvSpPr>
          <p:spPr bwMode="auto">
            <a:xfrm>
              <a:off x="728663" y="3806825"/>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7" name="Freeform 50"/>
            <p:cNvSpPr>
              <a:spLocks noEditPoints="1"/>
            </p:cNvSpPr>
            <p:nvPr/>
          </p:nvSpPr>
          <p:spPr bwMode="auto">
            <a:xfrm>
              <a:off x="1624013"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8" name="Freeform 51"/>
            <p:cNvSpPr/>
            <p:nvPr/>
          </p:nvSpPr>
          <p:spPr bwMode="auto">
            <a:xfrm>
              <a:off x="1404938" y="5422900"/>
              <a:ext cx="371475" cy="1425575"/>
            </a:xfrm>
            <a:custGeom>
              <a:avLst/>
              <a:gdLst/>
              <a:ahLst/>
              <a:cxnLst/>
              <a:rect l="0" t="0" r="r" b="b"/>
              <a:pathLst>
                <a:path w="234" h="898">
                  <a:moveTo>
                    <a:pt x="18" y="898"/>
                  </a:moveTo>
                  <a:lnTo>
                    <a:pt x="0" y="898"/>
                  </a:lnTo>
                  <a:lnTo>
                    <a:pt x="0" y="515"/>
                  </a:lnTo>
                  <a:lnTo>
                    <a:pt x="0" y="512"/>
                  </a:lnTo>
                  <a:lnTo>
                    <a:pt x="222" y="0"/>
                  </a:lnTo>
                  <a:lnTo>
                    <a:pt x="234" y="6"/>
                  </a:lnTo>
                  <a:lnTo>
                    <a:pt x="18" y="518"/>
                  </a:lnTo>
                  <a:lnTo>
                    <a:pt x="18" y="898"/>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9" name="Freeform 52"/>
            <p:cNvSpPr/>
            <p:nvPr/>
          </p:nvSpPr>
          <p:spPr bwMode="auto">
            <a:xfrm>
              <a:off x="1666875"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0" name="Freeform 53"/>
            <p:cNvSpPr>
              <a:spLocks noEditPoints="1"/>
            </p:cNvSpPr>
            <p:nvPr/>
          </p:nvSpPr>
          <p:spPr bwMode="auto">
            <a:xfrm>
              <a:off x="1709738"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1" name="Freeform 54"/>
            <p:cNvSpPr>
              <a:spLocks noEditPoints="1"/>
            </p:cNvSpPr>
            <p:nvPr/>
          </p:nvSpPr>
          <p:spPr bwMode="auto">
            <a:xfrm>
              <a:off x="1709738"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2" name="Freeform 55"/>
            <p:cNvSpPr/>
            <p:nvPr/>
          </p:nvSpPr>
          <p:spPr bwMode="auto">
            <a:xfrm>
              <a:off x="1766888" y="6330950"/>
              <a:ext cx="419100" cy="527050"/>
            </a:xfrm>
            <a:custGeom>
              <a:avLst/>
              <a:gdLst/>
              <a:ahLst/>
              <a:cxnLst/>
              <a:rect l="0" t="0" r="r" b="b"/>
              <a:pathLst>
                <a:path w="264" h="332">
                  <a:moveTo>
                    <a:pt x="12" y="332"/>
                  </a:moveTo>
                  <a:lnTo>
                    <a:pt x="0" y="326"/>
                  </a:lnTo>
                  <a:lnTo>
                    <a:pt x="45" y="206"/>
                  </a:lnTo>
                  <a:lnTo>
                    <a:pt x="255" y="0"/>
                  </a:lnTo>
                  <a:lnTo>
                    <a:pt x="264" y="12"/>
                  </a:lnTo>
                  <a:lnTo>
                    <a:pt x="60" y="215"/>
                  </a:lnTo>
                  <a:lnTo>
                    <a:pt x="12" y="33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3" name="Freeform 56"/>
            <p:cNvSpPr>
              <a:spLocks noEditPoints="1"/>
            </p:cNvSpPr>
            <p:nvPr/>
          </p:nvSpPr>
          <p:spPr bwMode="auto">
            <a:xfrm>
              <a:off x="2147888"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4" name="Freeform 57"/>
            <p:cNvSpPr/>
            <p:nvPr/>
          </p:nvSpPr>
          <p:spPr bwMode="auto">
            <a:xfrm>
              <a:off x="504825" y="9525"/>
              <a:ext cx="233363" cy="5103813"/>
            </a:xfrm>
            <a:custGeom>
              <a:avLst/>
              <a:gdLst/>
              <a:ahLst/>
              <a:cxnLst/>
              <a:rect l="0" t="0" r="r" b="b"/>
              <a:pathLst>
                <a:path w="147" h="3215">
                  <a:moveTo>
                    <a:pt x="132" y="3215"/>
                  </a:moveTo>
                  <a:lnTo>
                    <a:pt x="129" y="2754"/>
                  </a:lnTo>
                  <a:lnTo>
                    <a:pt x="0" y="1901"/>
                  </a:lnTo>
                  <a:lnTo>
                    <a:pt x="0" y="0"/>
                  </a:lnTo>
                  <a:lnTo>
                    <a:pt x="15" y="0"/>
                  </a:lnTo>
                  <a:lnTo>
                    <a:pt x="15" y="1898"/>
                  </a:lnTo>
                  <a:lnTo>
                    <a:pt x="144" y="2754"/>
                  </a:lnTo>
                  <a:lnTo>
                    <a:pt x="147" y="3215"/>
                  </a:lnTo>
                  <a:lnTo>
                    <a:pt x="132" y="321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5" name="Freeform 58"/>
            <p:cNvSpPr>
              <a:spLocks noEditPoints="1"/>
            </p:cNvSpPr>
            <p:nvPr/>
          </p:nvSpPr>
          <p:spPr bwMode="auto">
            <a:xfrm>
              <a:off x="633413" y="5103813"/>
              <a:ext cx="185738" cy="185738"/>
            </a:xfrm>
            <a:custGeom>
              <a:avLst/>
              <a:gdLst/>
              <a:ahLst/>
              <a:cxnLst/>
              <a:rect l="0" t="0" r="r" b="b"/>
              <a:pathLst>
                <a:path w="39" h="39">
                  <a:moveTo>
                    <a:pt x="20" y="39"/>
                  </a:moveTo>
                  <a:cubicBezTo>
                    <a:pt x="9" y="39"/>
                    <a:pt x="0" y="30"/>
                    <a:pt x="0" y="19"/>
                  </a:cubicBezTo>
                  <a:cubicBezTo>
                    <a:pt x="0" y="9"/>
                    <a:pt x="9" y="0"/>
                    <a:pt x="20" y="0"/>
                  </a:cubicBezTo>
                  <a:cubicBezTo>
                    <a:pt x="30" y="0"/>
                    <a:pt x="39" y="9"/>
                    <a:pt x="39" y="19"/>
                  </a:cubicBezTo>
                  <a:cubicBezTo>
                    <a:pt x="39" y="30"/>
                    <a:pt x="30" y="39"/>
                    <a:pt x="20" y="39"/>
                  </a:cubicBezTo>
                  <a:close/>
                  <a:moveTo>
                    <a:pt x="20" y="4"/>
                  </a:moveTo>
                  <a:cubicBezTo>
                    <a:pt x="11" y="4"/>
                    <a:pt x="4" y="11"/>
                    <a:pt x="4" y="19"/>
                  </a:cubicBezTo>
                  <a:cubicBezTo>
                    <a:pt x="4" y="28"/>
                    <a:pt x="11" y="35"/>
                    <a:pt x="20" y="35"/>
                  </a:cubicBezTo>
                  <a:cubicBezTo>
                    <a:pt x="28" y="35"/>
                    <a:pt x="35" y="28"/>
                    <a:pt x="35" y="19"/>
                  </a:cubicBezTo>
                  <a:cubicBezTo>
                    <a:pt x="35"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grpSp>
      <p:sp>
        <p:nvSpPr>
          <p:cNvPr id="2" name="Title 1"/>
          <p:cNvSpPr>
            <a:spLocks noGrp="1"/>
          </p:cNvSpPr>
          <p:nvPr>
            <p:ph type="ctrTitle"/>
          </p:nvPr>
        </p:nvSpPr>
        <p:spPr>
          <a:xfrm>
            <a:off x="1876424" y="1122363"/>
            <a:ext cx="8791575" cy="2387600"/>
          </a:xfrm>
        </p:spPr>
        <p:txBody>
          <a:bodyPr anchor="b">
            <a:normAutofit/>
          </a:bodyPr>
          <a:lstStyle>
            <a:lvl1pPr algn="l">
              <a:defRPr sz="4800"/>
            </a:lvl1pPr>
          </a:lstStyle>
          <a:p>
            <a:r>
              <a:rPr lang="es-ES" smtClean="0"/>
              <a:t>Haga clic para modificar el estilo de título del patrón</a:t>
            </a:r>
            <a:endParaRPr lang="en-US" dirty="0"/>
          </a:p>
        </p:txBody>
      </p:sp>
      <p:sp>
        <p:nvSpPr>
          <p:cNvPr id="3" name="Subtitle 2"/>
          <p:cNvSpPr>
            <a:spLocks noGrp="1"/>
          </p:cNvSpPr>
          <p:nvPr>
            <p:ph type="subTitle" idx="1"/>
          </p:nvPr>
        </p:nvSpPr>
        <p:spPr>
          <a:xfrm>
            <a:off x="1876424" y="3602038"/>
            <a:ext cx="8791575" cy="1655762"/>
          </a:xfrm>
        </p:spPr>
        <p:txBody>
          <a:bodyPr>
            <a:normAutofit/>
          </a:bodyPr>
          <a:lstStyle>
            <a:lvl1pPr marL="0" indent="0" algn="l">
              <a:buNone/>
              <a:defRPr sz="2000" cap="all" baseline="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editar el estilo de subtítulo del patrón</a:t>
            </a:r>
            <a:endParaRPr lang="en-US" dirty="0"/>
          </a:p>
        </p:txBody>
      </p:sp>
      <p:sp>
        <p:nvSpPr>
          <p:cNvPr id="4" name="Date Placeholder 3"/>
          <p:cNvSpPr>
            <a:spLocks noGrp="1"/>
          </p:cNvSpPr>
          <p:nvPr>
            <p:ph type="dt" sz="half" idx="10"/>
          </p:nvPr>
        </p:nvSpPr>
        <p:spPr>
          <a:xfrm>
            <a:off x="7077511" y="5410201"/>
            <a:ext cx="2743200" cy="365125"/>
          </a:xfrm>
        </p:spPr>
        <p:txBody>
          <a:bodyPr/>
          <a:lstStyle/>
          <a:p>
            <a:fld id="{48A87A34-81AB-432B-8DAE-1953F412C126}" type="datetimeFigureOut">
              <a:rPr lang="en-US" dirty="0"/>
              <a:t>2/26/2024</a:t>
            </a:fld>
            <a:endParaRPr lang="en-US" dirty="0"/>
          </a:p>
        </p:txBody>
      </p:sp>
      <p:sp>
        <p:nvSpPr>
          <p:cNvPr id="5" name="Footer Placeholder 4"/>
          <p:cNvSpPr>
            <a:spLocks noGrp="1"/>
          </p:cNvSpPr>
          <p:nvPr>
            <p:ph type="ftr" sz="quarter" idx="11"/>
          </p:nvPr>
        </p:nvSpPr>
        <p:spPr>
          <a:xfrm>
            <a:off x="1876424" y="5410201"/>
            <a:ext cx="5124886" cy="365125"/>
          </a:xfrm>
        </p:spPr>
        <p:txBody>
          <a:bodyPr/>
          <a:lstStyle/>
          <a:p>
            <a:endParaRPr lang="en-US" dirty="0"/>
          </a:p>
        </p:txBody>
      </p:sp>
      <p:sp>
        <p:nvSpPr>
          <p:cNvPr id="6" name="Slide Number Placeholder 5"/>
          <p:cNvSpPr>
            <a:spLocks noGrp="1"/>
          </p:cNvSpPr>
          <p:nvPr>
            <p:ph type="sldNum" sz="quarter" idx="12"/>
          </p:nvPr>
        </p:nvSpPr>
        <p:spPr>
          <a:xfrm>
            <a:off x="9896911" y="5410199"/>
            <a:ext cx="771089" cy="365125"/>
          </a:xfrm>
        </p:spPr>
        <p:txBody>
          <a:bodyPr/>
          <a:lstStyle/>
          <a:p>
            <a:fld id="{6D22F896-40B5-4ADD-8801-0D06FADFA095}" type="slidenum">
              <a:rPr lang="en-US" dirty="0"/>
              <a:t>‹Nº›</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idx="1"/>
          </p:nvPr>
        </p:nvSpPr>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2/26/2024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‹Nº›</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itle 1"/>
          <p:cNvSpPr>
            <a:spLocks noGrp="1"/>
          </p:cNvSpPr>
          <p:nvPr>
            <p:ph type="title"/>
          </p:nvPr>
        </p:nvSpPr>
        <p:spPr>
          <a:xfrm>
            <a:off x="1141411" y="1419226"/>
            <a:ext cx="9906000" cy="2852737"/>
          </a:xfrm>
        </p:spPr>
        <p:txBody>
          <a:bodyPr anchor="b">
            <a:normAutofit/>
          </a:bodyPr>
          <a:lstStyle>
            <a:lvl1pPr>
              <a:defRPr sz="3600"/>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141411" y="4424362"/>
            <a:ext cx="9906000" cy="1374776"/>
          </a:xfrm>
        </p:spPr>
        <p:txBody>
          <a:bodyPr>
            <a:normAutofit/>
          </a:bodyPr>
          <a:lstStyle>
            <a:lvl1pPr marL="0" indent="0">
              <a:buNone/>
              <a:defRPr sz="1800" cap="all" baseline="0">
                <a:solidFill>
                  <a:schemeClr val="tx1">
                    <a:tint val="75000"/>
                  </a:schemeClr>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Editar el estilo de texto del patrón</a:t>
            </a:r>
          </a:p>
        </p:txBody>
      </p:sp>
      <p:sp>
        <p:nvSpPr>
          <p:cNvPr id="4" name="Date Placeholder 3"/>
          <p:cNvSpPr>
            <a:spLocks noGrp="1"/>
          </p:cNvSpPr>
          <p:nvPr>
            <p:ph type="dt" sz="half" idx="10"/>
          </p:nvPr>
        </p:nvSpPr>
        <p:spPr/>
        <p:txBody>
          <a:bodyPr/>
          <a:lstStyle/>
          <a:p>
            <a:fld id="{48A87A34-81AB-432B-8DAE-1953F412C126}" type="datetimeFigureOut">
              <a:rPr lang="en-US" dirty="0"/>
              <a:t>2/26/2024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‹Nº›</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sz="half" idx="1"/>
          </p:nvPr>
        </p:nvSpPr>
        <p:spPr>
          <a:xfrm>
            <a:off x="1141410" y="2249486"/>
            <a:ext cx="4878389" cy="3541714"/>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Content Placeholder 3"/>
          <p:cNvSpPr>
            <a:spLocks noGrp="1"/>
          </p:cNvSpPr>
          <p:nvPr>
            <p:ph sz="half" idx="2"/>
          </p:nvPr>
        </p:nvSpPr>
        <p:spPr>
          <a:xfrm>
            <a:off x="6172200" y="2249486"/>
            <a:ext cx="4875211" cy="3541714"/>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Date Placeholder 4"/>
          <p:cNvSpPr>
            <a:spLocks noGrp="1"/>
          </p:cNvSpPr>
          <p:nvPr>
            <p:ph type="dt" sz="half" idx="10"/>
          </p:nvPr>
        </p:nvSpPr>
        <p:spPr/>
        <p:txBody>
          <a:bodyPr/>
          <a:lstStyle/>
          <a:p>
            <a:fld id="{48A87A34-81AB-432B-8DAE-1953F412C126}" type="datetimeFigureOut">
              <a:rPr lang="en-US" dirty="0"/>
              <a:t>2/26/2024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‹Nº›</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a:xfrm>
            <a:off x="1141411" y="619126"/>
            <a:ext cx="9906000" cy="1477961"/>
          </a:xfrm>
        </p:spPr>
        <p:txBody>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370019" y="2249486"/>
            <a:ext cx="4649783" cy="823912"/>
          </a:xfrm>
        </p:spPr>
        <p:txBody>
          <a:bodyPr anchor="b"/>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Editar el estilo de texto del patrón</a:t>
            </a:r>
          </a:p>
        </p:txBody>
      </p:sp>
      <p:sp>
        <p:nvSpPr>
          <p:cNvPr id="4" name="Content Placeholder 3"/>
          <p:cNvSpPr>
            <a:spLocks noGrp="1"/>
          </p:cNvSpPr>
          <p:nvPr>
            <p:ph sz="half" idx="2"/>
          </p:nvPr>
        </p:nvSpPr>
        <p:spPr>
          <a:xfrm>
            <a:off x="1141410" y="3073397"/>
            <a:ext cx="4878391" cy="2717801"/>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Text Placeholder 4"/>
          <p:cNvSpPr>
            <a:spLocks noGrp="1"/>
          </p:cNvSpPr>
          <p:nvPr>
            <p:ph type="body" sz="quarter" idx="3"/>
          </p:nvPr>
        </p:nvSpPr>
        <p:spPr>
          <a:xfrm>
            <a:off x="6400808" y="2249485"/>
            <a:ext cx="4646602" cy="823912"/>
          </a:xfrm>
        </p:spPr>
        <p:txBody>
          <a:bodyPr anchor="b"/>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Editar el estilo de texto del patrón</a:t>
            </a:r>
          </a:p>
        </p:txBody>
      </p:sp>
      <p:sp>
        <p:nvSpPr>
          <p:cNvPr id="6" name="Content Placeholder 5"/>
          <p:cNvSpPr>
            <a:spLocks noGrp="1"/>
          </p:cNvSpPr>
          <p:nvPr>
            <p:ph sz="quarter" idx="4"/>
          </p:nvPr>
        </p:nvSpPr>
        <p:spPr>
          <a:xfrm>
            <a:off x="6172200" y="3073397"/>
            <a:ext cx="4875210" cy="2717801"/>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dirty="0"/>
              <a:t>2/26/2024</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dirty="0"/>
              <a:t>‹Nº›</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dirty="0"/>
              <a:t>2/26/2024</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‹Nº›</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A87A34-81AB-432B-8DAE-1953F412C126}" type="datetimeFigureOut">
              <a:rPr lang="en-US" dirty="0"/>
              <a:t>2/26/2024</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dirty="0"/>
              <a:t>‹Nº›</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1146705" y="609601"/>
            <a:ext cx="3856037" cy="1639884"/>
          </a:xfrm>
        </p:spPr>
        <p:txBody>
          <a:bodyPr anchor="b"/>
          <a:lstStyle>
            <a:lvl1pPr>
              <a:defRPr sz="3200"/>
            </a:lvl1pPr>
          </a:lstStyle>
          <a:p>
            <a:r>
              <a:rPr lang="es-ES" smtClean="0"/>
              <a:t>Haga clic para modificar el estilo de título del patrón</a:t>
            </a:r>
            <a:endParaRPr lang="en-US" dirty="0"/>
          </a:p>
        </p:txBody>
      </p:sp>
      <p:sp>
        <p:nvSpPr>
          <p:cNvPr id="3" name="Content Placeholder 2"/>
          <p:cNvSpPr>
            <a:spLocks noGrp="1"/>
          </p:cNvSpPr>
          <p:nvPr>
            <p:ph idx="1"/>
          </p:nvPr>
        </p:nvSpPr>
        <p:spPr>
          <a:xfrm>
            <a:off x="5156200" y="592666"/>
            <a:ext cx="5891209" cy="5198534"/>
          </a:xfrm>
        </p:spPr>
        <p:txBody>
          <a:bodyPr anchor="ct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Text Placeholder 3"/>
          <p:cNvSpPr>
            <a:spLocks noGrp="1"/>
          </p:cNvSpPr>
          <p:nvPr>
            <p:ph type="body" sz="half" idx="2"/>
          </p:nvPr>
        </p:nvSpPr>
        <p:spPr>
          <a:xfrm>
            <a:off x="1146705" y="2249486"/>
            <a:ext cx="3856037" cy="3541714"/>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Editar el estilo de texto del patrón</a:t>
            </a:r>
          </a:p>
        </p:txBody>
      </p:sp>
      <p:sp>
        <p:nvSpPr>
          <p:cNvPr id="5" name="Date Placeholder 4"/>
          <p:cNvSpPr>
            <a:spLocks noGrp="1"/>
          </p:cNvSpPr>
          <p:nvPr>
            <p:ph type="dt" sz="half" idx="10"/>
          </p:nvPr>
        </p:nvSpPr>
        <p:spPr/>
        <p:txBody>
          <a:bodyPr/>
          <a:lstStyle/>
          <a:p>
            <a:fld id="{48A87A34-81AB-432B-8DAE-1953F412C126}" type="datetimeFigureOut">
              <a:rPr lang="en-US" dirty="0"/>
              <a:t>2/26/2024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‹Nº›</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1141413" y="609600"/>
            <a:ext cx="5934508" cy="1639886"/>
          </a:xfrm>
        </p:spPr>
        <p:txBody>
          <a:bodyPr anchor="b"/>
          <a:lstStyle>
            <a:lvl1pPr>
              <a:defRPr sz="3200"/>
            </a:lvl1pPr>
          </a:lstStyle>
          <a:p>
            <a:r>
              <a:rPr lang="es-ES" smtClean="0"/>
              <a:t>Haga clic para modificar el estilo de título del patrón</a:t>
            </a:r>
            <a:endParaRPr lang="en-US" dirty="0"/>
          </a:p>
        </p:txBody>
      </p:sp>
      <p:sp>
        <p:nvSpPr>
          <p:cNvPr id="3" name="Picture Placeholder 2"/>
          <p:cNvSpPr>
            <a:spLocks noGrp="1" noChangeAspect="1"/>
          </p:cNvSpPr>
          <p:nvPr>
            <p:ph type="pic" idx="1"/>
          </p:nvPr>
        </p:nvSpPr>
        <p:spPr>
          <a:xfrm>
            <a:off x="7380721" y="609601"/>
            <a:ext cx="3666690" cy="5181599"/>
          </a:xfrm>
          <a:prstGeom prst="round2DiagRect">
            <a:avLst>
              <a:gd name="adj1" fmla="val 5608"/>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n-US" dirty="0"/>
          </a:p>
        </p:txBody>
      </p:sp>
      <p:sp>
        <p:nvSpPr>
          <p:cNvPr id="4" name="Text Placeholder 3"/>
          <p:cNvSpPr>
            <a:spLocks noGrp="1"/>
          </p:cNvSpPr>
          <p:nvPr>
            <p:ph type="body" sz="half" idx="2"/>
          </p:nvPr>
        </p:nvSpPr>
        <p:spPr>
          <a:xfrm>
            <a:off x="1141410" y="2249486"/>
            <a:ext cx="5934511" cy="3541714"/>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Editar el estilo de texto del patrón</a:t>
            </a:r>
          </a:p>
        </p:txBody>
      </p:sp>
      <p:sp>
        <p:nvSpPr>
          <p:cNvPr id="5" name="Date Placeholder 4"/>
          <p:cNvSpPr>
            <a:spLocks noGrp="1"/>
          </p:cNvSpPr>
          <p:nvPr>
            <p:ph type="dt" sz="half" idx="10"/>
          </p:nvPr>
        </p:nvSpPr>
        <p:spPr/>
        <p:txBody>
          <a:bodyPr/>
          <a:lstStyle/>
          <a:p>
            <a:fld id="{48A87A34-81AB-432B-8DAE-1953F412C126}" type="datetimeFigureOut">
              <a:rPr lang="en-US" dirty="0"/>
              <a:t>2/26/2024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‹Nº›</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Imagen panorámica con descripción">
    <p:spTree>
      <p:nvGrpSpPr>
        <p:cNvPr id="1" name=""/>
        <p:cNvGrpSpPr/>
        <p:nvPr/>
      </p:nvGrpSpPr>
      <p:grpSpPr>
        <a:xfrm>
          <a:off x="0" y="0"/>
          <a:ext cx="0" cy="0"/>
          <a:chOff x="0" y="0"/>
          <a:chExt cx="0" cy="0"/>
        </a:xfrm>
      </p:grpSpPr>
      <p:sp>
        <p:nvSpPr>
          <p:cNvPr id="2" name="Title 1"/>
          <p:cNvSpPr>
            <a:spLocks noGrp="1"/>
          </p:cNvSpPr>
          <p:nvPr>
            <p:ph type="title"/>
          </p:nvPr>
        </p:nvSpPr>
        <p:spPr>
          <a:xfrm>
            <a:off x="1141410" y="4304664"/>
            <a:ext cx="9912355" cy="819355"/>
          </a:xfrm>
        </p:spPr>
        <p:txBody>
          <a:bodyPr anchor="b">
            <a:normAutofit/>
          </a:bodyPr>
          <a:lstStyle>
            <a:lvl1pPr>
              <a:defRPr sz="3200"/>
            </a:lvl1pPr>
          </a:lstStyle>
          <a:p>
            <a:r>
              <a:rPr lang="es-ES" smtClean="0"/>
              <a:t>Haga clic para modificar el estilo de título del patrón</a:t>
            </a:r>
            <a:endParaRPr lang="en-US" dirty="0"/>
          </a:p>
        </p:txBody>
      </p:sp>
      <p:sp>
        <p:nvSpPr>
          <p:cNvPr id="3" name="Picture Placeholder 2"/>
          <p:cNvSpPr>
            <a:spLocks noGrp="1" noChangeAspect="1"/>
          </p:cNvSpPr>
          <p:nvPr>
            <p:ph type="pic" idx="1"/>
          </p:nvPr>
        </p:nvSpPr>
        <p:spPr>
          <a:xfrm>
            <a:off x="1141411" y="606426"/>
            <a:ext cx="9912354" cy="3299778"/>
          </a:xfrm>
          <a:prstGeom prst="round2DiagRect">
            <a:avLst>
              <a:gd name="adj1" fmla="val 4860"/>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3200"/>
            </a:lvl1pPr>
          </a:lstStyle>
          <a:p>
            <a:pPr marL="0" lvl="0" indent="0">
              <a:buNone/>
            </a:pPr>
            <a:r>
              <a:rPr lang="es-ES" smtClean="0"/>
              <a:t>Haga clic en el icono para agregar una imagen</a:t>
            </a:r>
            <a:endParaRPr lang="en-US" dirty="0"/>
          </a:p>
        </p:txBody>
      </p:sp>
      <p:sp>
        <p:nvSpPr>
          <p:cNvPr id="4" name="Text Placeholder 3"/>
          <p:cNvSpPr>
            <a:spLocks noGrp="1"/>
          </p:cNvSpPr>
          <p:nvPr>
            <p:ph type="body" sz="half" idx="2"/>
          </p:nvPr>
        </p:nvSpPr>
        <p:spPr>
          <a:xfrm>
            <a:off x="1141364" y="5124020"/>
            <a:ext cx="9910859" cy="682472"/>
          </a:xfrm>
        </p:spPr>
        <p:txBody>
          <a:bodyP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Editar el estilo de texto del patrón</a:t>
            </a:r>
          </a:p>
        </p:txBody>
      </p:sp>
      <p:sp>
        <p:nvSpPr>
          <p:cNvPr id="5" name="Date Placeholder 4"/>
          <p:cNvSpPr>
            <a:spLocks noGrp="1"/>
          </p:cNvSpPr>
          <p:nvPr>
            <p:ph type="dt" sz="half" idx="10"/>
          </p:nvPr>
        </p:nvSpPr>
        <p:spPr/>
        <p:txBody>
          <a:bodyPr/>
          <a:lstStyle/>
          <a:p>
            <a:fld id="{48A87A34-81AB-432B-8DAE-1953F412C126}" type="datetimeFigureOut">
              <a:rPr lang="en-US" dirty="0"/>
              <a:t>2/26/2024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‹Nº›</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ítulo y descripción">
    <p:spTree>
      <p:nvGrpSpPr>
        <p:cNvPr id="1" name=""/>
        <p:cNvGrpSpPr/>
        <p:nvPr/>
      </p:nvGrpSpPr>
      <p:grpSpPr>
        <a:xfrm>
          <a:off x="0" y="0"/>
          <a:ext cx="0" cy="0"/>
          <a:chOff x="0" y="0"/>
          <a:chExt cx="0" cy="0"/>
        </a:xfrm>
      </p:grpSpPr>
      <p:sp>
        <p:nvSpPr>
          <p:cNvPr id="2" name="Title 1"/>
          <p:cNvSpPr>
            <a:spLocks noGrp="1"/>
          </p:cNvSpPr>
          <p:nvPr>
            <p:ph type="title"/>
          </p:nvPr>
        </p:nvSpPr>
        <p:spPr>
          <a:xfrm>
            <a:off x="1141456" y="609600"/>
            <a:ext cx="9905955" cy="3429000"/>
          </a:xfrm>
        </p:spPr>
        <p:txBody>
          <a:bodyPr anchor="ctr">
            <a:normAutofit/>
          </a:bodyPr>
          <a:lstStyle>
            <a:lvl1pPr>
              <a:defRPr sz="3600"/>
            </a:lvl1pPr>
          </a:lstStyle>
          <a:p>
            <a:r>
              <a:rPr lang="es-ES" smtClean="0"/>
              <a:t>Haga clic para modificar el estilo de título del patrón</a:t>
            </a:r>
            <a:endParaRPr lang="en-US" dirty="0"/>
          </a:p>
        </p:txBody>
      </p:sp>
      <p:sp>
        <p:nvSpPr>
          <p:cNvPr id="4" name="Text Placeholder 3"/>
          <p:cNvSpPr>
            <a:spLocks noGrp="1"/>
          </p:cNvSpPr>
          <p:nvPr>
            <p:ph type="body" sz="half" idx="2"/>
          </p:nvPr>
        </p:nvSpPr>
        <p:spPr>
          <a:xfrm>
            <a:off x="1141410" y="4419599"/>
            <a:ext cx="9904459" cy="1371599"/>
          </a:xfrm>
        </p:spPr>
        <p:txBody>
          <a:bodyPr anchor="ct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Editar el estilo de texto del patrón</a:t>
            </a:r>
          </a:p>
        </p:txBody>
      </p:sp>
      <p:sp>
        <p:nvSpPr>
          <p:cNvPr id="5" name="Date Placeholder 4"/>
          <p:cNvSpPr>
            <a:spLocks noGrp="1"/>
          </p:cNvSpPr>
          <p:nvPr>
            <p:ph type="dt" sz="half" idx="10"/>
          </p:nvPr>
        </p:nvSpPr>
        <p:spPr/>
        <p:txBody>
          <a:bodyPr/>
          <a:lstStyle/>
          <a:p>
            <a:fld id="{48A87A34-81AB-432B-8DAE-1953F412C126}" type="datetimeFigureOut">
              <a:rPr lang="en-US" dirty="0"/>
              <a:t>2/26/2024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‹Nº›</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Cita con descripción">
    <p:spTree>
      <p:nvGrpSpPr>
        <p:cNvPr id="1" name=""/>
        <p:cNvGrpSpPr/>
        <p:nvPr/>
      </p:nvGrpSpPr>
      <p:grpSpPr>
        <a:xfrm>
          <a:off x="0" y="0"/>
          <a:ext cx="0" cy="0"/>
          <a:chOff x="0" y="0"/>
          <a:chExt cx="0" cy="0"/>
        </a:xfrm>
      </p:grpSpPr>
      <p:sp>
        <p:nvSpPr>
          <p:cNvPr id="2" name="Title 1"/>
          <p:cNvSpPr>
            <a:spLocks noGrp="1"/>
          </p:cNvSpPr>
          <p:nvPr>
            <p:ph type="title"/>
          </p:nvPr>
        </p:nvSpPr>
        <p:spPr>
          <a:xfrm>
            <a:off x="1446212" y="609599"/>
            <a:ext cx="9302752" cy="2748429"/>
          </a:xfrm>
        </p:spPr>
        <p:txBody>
          <a:bodyPr anchor="ctr">
            <a:normAutofit/>
          </a:bodyPr>
          <a:lstStyle>
            <a:lvl1pPr>
              <a:defRPr sz="3600"/>
            </a:lvl1pPr>
          </a:lstStyle>
          <a:p>
            <a:r>
              <a:rPr lang="es-ES" smtClean="0"/>
              <a:t>Haga clic para modificar el estilo de título del patrón</a:t>
            </a:r>
            <a:endParaRPr lang="en-US" dirty="0"/>
          </a:p>
        </p:txBody>
      </p:sp>
      <p:sp>
        <p:nvSpPr>
          <p:cNvPr id="12" name="Text Placeholder 3"/>
          <p:cNvSpPr>
            <a:spLocks noGrp="1"/>
          </p:cNvSpPr>
          <p:nvPr>
            <p:ph type="body" sz="half" idx="13"/>
          </p:nvPr>
        </p:nvSpPr>
        <p:spPr>
          <a:xfrm>
            <a:off x="1720644" y="3365557"/>
            <a:ext cx="8752299" cy="54896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Editar el estilo de texto del patrón</a:t>
            </a:r>
          </a:p>
        </p:txBody>
      </p:sp>
      <p:sp>
        <p:nvSpPr>
          <p:cNvPr id="4" name="Text Placeholder 3"/>
          <p:cNvSpPr>
            <a:spLocks noGrp="1"/>
          </p:cNvSpPr>
          <p:nvPr>
            <p:ph type="body" sz="half" idx="2"/>
          </p:nvPr>
        </p:nvSpPr>
        <p:spPr>
          <a:xfrm>
            <a:off x="1141411" y="4309919"/>
            <a:ext cx="9906002" cy="1489496"/>
          </a:xfrm>
        </p:spPr>
        <p:txBody>
          <a:bodyPr anchor="ct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Editar el estilo de texto del patrón</a:t>
            </a:r>
          </a:p>
        </p:txBody>
      </p:sp>
      <p:sp>
        <p:nvSpPr>
          <p:cNvPr id="5" name="Date Placeholder 4"/>
          <p:cNvSpPr>
            <a:spLocks noGrp="1"/>
          </p:cNvSpPr>
          <p:nvPr>
            <p:ph type="dt" sz="half" idx="10"/>
          </p:nvPr>
        </p:nvSpPr>
        <p:spPr/>
        <p:txBody>
          <a:bodyPr/>
          <a:lstStyle/>
          <a:p>
            <a:fld id="{48A87A34-81AB-432B-8DAE-1953F412C126}" type="datetimeFigureOut">
              <a:rPr lang="en-US" dirty="0"/>
              <a:t>2/26/2024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‹Nº›</a:t>
            </a:fld>
            <a:endParaRPr lang="en-US" dirty="0"/>
          </a:p>
        </p:txBody>
      </p:sp>
      <p:sp>
        <p:nvSpPr>
          <p:cNvPr id="60" name="TextBox 59"/>
          <p:cNvSpPr txBox="1"/>
          <p:nvPr/>
        </p:nvSpPr>
        <p:spPr>
          <a:xfrm>
            <a:off x="903512" y="73239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Trebuchet MS"/>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61" name="TextBox 60"/>
          <p:cNvSpPr txBox="1"/>
          <p:nvPr/>
        </p:nvSpPr>
        <p:spPr>
          <a:xfrm>
            <a:off x="10537370" y="2764972"/>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Trebuchet MS"/>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Tarjeta de nombre">
    <p:spTree>
      <p:nvGrpSpPr>
        <p:cNvPr id="1" name=""/>
        <p:cNvGrpSpPr/>
        <p:nvPr/>
      </p:nvGrpSpPr>
      <p:grpSpPr>
        <a:xfrm>
          <a:off x="0" y="0"/>
          <a:ext cx="0" cy="0"/>
          <a:chOff x="0" y="0"/>
          <a:chExt cx="0" cy="0"/>
        </a:xfrm>
      </p:grpSpPr>
      <p:sp>
        <p:nvSpPr>
          <p:cNvPr id="2" name="Title 1"/>
          <p:cNvSpPr>
            <a:spLocks noGrp="1"/>
          </p:cNvSpPr>
          <p:nvPr>
            <p:ph type="title"/>
          </p:nvPr>
        </p:nvSpPr>
        <p:spPr>
          <a:xfrm>
            <a:off x="1141410" y="2134041"/>
            <a:ext cx="9906001" cy="2511835"/>
          </a:xfrm>
        </p:spPr>
        <p:txBody>
          <a:bodyPr anchor="b">
            <a:normAutofit/>
          </a:bodyPr>
          <a:lstStyle>
            <a:lvl1pPr>
              <a:defRPr sz="3600"/>
            </a:lvl1pPr>
          </a:lstStyle>
          <a:p>
            <a:r>
              <a:rPr lang="es-ES" smtClean="0"/>
              <a:t>Haga clic para modificar el estilo de título del patrón</a:t>
            </a:r>
            <a:endParaRPr lang="en-US" dirty="0"/>
          </a:p>
        </p:txBody>
      </p:sp>
      <p:sp>
        <p:nvSpPr>
          <p:cNvPr id="4" name="Text Placeholder 3"/>
          <p:cNvSpPr>
            <a:spLocks noGrp="1"/>
          </p:cNvSpPr>
          <p:nvPr>
            <p:ph type="body" sz="half" idx="2"/>
          </p:nvPr>
        </p:nvSpPr>
        <p:spPr>
          <a:xfrm>
            <a:off x="1141364" y="4657655"/>
            <a:ext cx="9904505" cy="1140644"/>
          </a:xfrm>
        </p:spPr>
        <p:txBody>
          <a:bodyPr anchor="t">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Editar el estilo de texto del patrón</a:t>
            </a:r>
          </a:p>
        </p:txBody>
      </p:sp>
      <p:sp>
        <p:nvSpPr>
          <p:cNvPr id="5" name="Date Placeholder 4"/>
          <p:cNvSpPr>
            <a:spLocks noGrp="1"/>
          </p:cNvSpPr>
          <p:nvPr>
            <p:ph type="dt" sz="half" idx="10"/>
          </p:nvPr>
        </p:nvSpPr>
        <p:spPr/>
        <p:txBody>
          <a:bodyPr/>
          <a:lstStyle/>
          <a:p>
            <a:fld id="{48A87A34-81AB-432B-8DAE-1953F412C126}" type="datetimeFigureOut">
              <a:rPr lang="en-US" dirty="0"/>
              <a:t>2/26/2024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‹Nº›</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Columna 3">
    <p:spTree>
      <p:nvGrpSpPr>
        <p:cNvPr id="1" name=""/>
        <p:cNvGrpSpPr/>
        <p:nvPr/>
      </p:nvGrpSpPr>
      <p:grpSpPr>
        <a:xfrm>
          <a:off x="0" y="0"/>
          <a:ext cx="0" cy="0"/>
          <a:chOff x="0" y="0"/>
          <a:chExt cx="0" cy="0"/>
        </a:xfrm>
      </p:grpSpPr>
      <p:sp>
        <p:nvSpPr>
          <p:cNvPr id="15" name="Title 1"/>
          <p:cNvSpPr>
            <a:spLocks noGrp="1"/>
          </p:cNvSpPr>
          <p:nvPr>
            <p:ph type="title"/>
          </p:nvPr>
        </p:nvSpPr>
        <p:spPr>
          <a:xfrm>
            <a:off x="1141413" y="609600"/>
            <a:ext cx="9905998" cy="1905000"/>
          </a:xfrm>
        </p:spPr>
        <p:txBody>
          <a:bodyPr/>
          <a:lstStyle/>
          <a:p>
            <a:r>
              <a:rPr lang="es-ES" smtClean="0"/>
              <a:t>Haga clic para modificar el estilo de título del patrón</a:t>
            </a:r>
            <a:endParaRPr lang="en-US" dirty="0"/>
          </a:p>
        </p:txBody>
      </p:sp>
      <p:sp>
        <p:nvSpPr>
          <p:cNvPr id="7" name="Text Placeholder 2"/>
          <p:cNvSpPr>
            <a:spLocks noGrp="1"/>
          </p:cNvSpPr>
          <p:nvPr>
            <p:ph type="body" idx="1"/>
          </p:nvPr>
        </p:nvSpPr>
        <p:spPr>
          <a:xfrm>
            <a:off x="1141410" y="2674463"/>
            <a:ext cx="3196899"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Editar el estilo de texto del patrón</a:t>
            </a:r>
          </a:p>
        </p:txBody>
      </p:sp>
      <p:sp>
        <p:nvSpPr>
          <p:cNvPr id="8" name="Text Placeholder 3"/>
          <p:cNvSpPr>
            <a:spLocks noGrp="1"/>
          </p:cNvSpPr>
          <p:nvPr>
            <p:ph type="body" sz="half" idx="15"/>
          </p:nvPr>
        </p:nvSpPr>
        <p:spPr>
          <a:xfrm>
            <a:off x="1127918" y="3360263"/>
            <a:ext cx="3208735"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Editar el estilo de texto del patrón</a:t>
            </a:r>
          </a:p>
        </p:txBody>
      </p:sp>
      <p:sp>
        <p:nvSpPr>
          <p:cNvPr id="9" name="Text Placeholder 4"/>
          <p:cNvSpPr>
            <a:spLocks noGrp="1"/>
          </p:cNvSpPr>
          <p:nvPr>
            <p:ph type="body" sz="quarter" idx="3"/>
          </p:nvPr>
        </p:nvSpPr>
        <p:spPr>
          <a:xfrm>
            <a:off x="4514766" y="2677635"/>
            <a:ext cx="3184385"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Editar el estilo de texto del patrón</a:t>
            </a:r>
          </a:p>
        </p:txBody>
      </p:sp>
      <p:sp>
        <p:nvSpPr>
          <p:cNvPr id="10" name="Text Placeholder 3"/>
          <p:cNvSpPr>
            <a:spLocks noGrp="1"/>
          </p:cNvSpPr>
          <p:nvPr>
            <p:ph type="body" sz="half" idx="16"/>
          </p:nvPr>
        </p:nvSpPr>
        <p:spPr>
          <a:xfrm>
            <a:off x="4504213" y="3363435"/>
            <a:ext cx="3195830"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Editar el estilo de texto del patrón</a:t>
            </a:r>
          </a:p>
        </p:txBody>
      </p:sp>
      <p:sp>
        <p:nvSpPr>
          <p:cNvPr id="11" name="Text Placeholder 4"/>
          <p:cNvSpPr>
            <a:spLocks noGrp="1"/>
          </p:cNvSpPr>
          <p:nvPr>
            <p:ph type="body" sz="quarter" idx="13"/>
          </p:nvPr>
        </p:nvSpPr>
        <p:spPr>
          <a:xfrm>
            <a:off x="7852442" y="2674463"/>
            <a:ext cx="3194968"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Editar el estilo de texto del patrón</a:t>
            </a:r>
          </a:p>
        </p:txBody>
      </p:sp>
      <p:sp>
        <p:nvSpPr>
          <p:cNvPr id="12" name="Text Placeholder 3"/>
          <p:cNvSpPr>
            <a:spLocks noGrp="1"/>
          </p:cNvSpPr>
          <p:nvPr>
            <p:ph type="body" sz="half" idx="17"/>
          </p:nvPr>
        </p:nvSpPr>
        <p:spPr>
          <a:xfrm>
            <a:off x="7852442" y="3360263"/>
            <a:ext cx="3194968"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Editar el estilo de texto del patrón</a:t>
            </a:r>
          </a:p>
        </p:txBody>
      </p:sp>
      <p:sp>
        <p:nvSpPr>
          <p:cNvPr id="3" name="Date Placeholder 2"/>
          <p:cNvSpPr>
            <a:spLocks noGrp="1"/>
          </p:cNvSpPr>
          <p:nvPr>
            <p:ph type="dt" sz="half" idx="10"/>
          </p:nvPr>
        </p:nvSpPr>
        <p:spPr/>
        <p:txBody>
          <a:bodyPr/>
          <a:lstStyle/>
          <a:p>
            <a:fld id="{48A87A34-81AB-432B-8DAE-1953F412C126}" type="datetimeFigureOut">
              <a:rPr lang="en-US" dirty="0"/>
              <a:t>2/26/2024</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‹Nº›</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Columna de imagen 3">
    <p:spTree>
      <p:nvGrpSpPr>
        <p:cNvPr id="1" name=""/>
        <p:cNvGrpSpPr/>
        <p:nvPr/>
      </p:nvGrpSpPr>
      <p:grpSpPr>
        <a:xfrm>
          <a:off x="0" y="0"/>
          <a:ext cx="0" cy="0"/>
          <a:chOff x="0" y="0"/>
          <a:chExt cx="0" cy="0"/>
        </a:xfrm>
      </p:grpSpPr>
      <p:sp>
        <p:nvSpPr>
          <p:cNvPr id="30" name="Title 1"/>
          <p:cNvSpPr>
            <a:spLocks noGrp="1"/>
          </p:cNvSpPr>
          <p:nvPr>
            <p:ph type="title"/>
          </p:nvPr>
        </p:nvSpPr>
        <p:spPr>
          <a:xfrm>
            <a:off x="1141411" y="609600"/>
            <a:ext cx="9905999" cy="1905000"/>
          </a:xfrm>
        </p:spPr>
        <p:txBody>
          <a:bodyPr/>
          <a:lstStyle/>
          <a:p>
            <a:r>
              <a:rPr lang="es-ES" smtClean="0"/>
              <a:t>Haga clic para modificar el estilo de título del patrón</a:t>
            </a:r>
            <a:endParaRPr lang="en-US" dirty="0"/>
          </a:p>
        </p:txBody>
      </p:sp>
      <p:sp>
        <p:nvSpPr>
          <p:cNvPr id="19" name="Text Placeholder 2"/>
          <p:cNvSpPr>
            <a:spLocks noGrp="1"/>
          </p:cNvSpPr>
          <p:nvPr>
            <p:ph type="body" idx="1"/>
          </p:nvPr>
        </p:nvSpPr>
        <p:spPr>
          <a:xfrm>
            <a:off x="1141413" y="4404596"/>
            <a:ext cx="3195240"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Editar el estilo de texto del patrón</a:t>
            </a:r>
          </a:p>
        </p:txBody>
      </p:sp>
      <p:sp>
        <p:nvSpPr>
          <p:cNvPr id="20" name="Picture Placeholder 2"/>
          <p:cNvSpPr>
            <a:spLocks noGrp="1" noChangeAspect="1"/>
          </p:cNvSpPr>
          <p:nvPr>
            <p:ph type="pic" idx="15"/>
          </p:nvPr>
        </p:nvSpPr>
        <p:spPr>
          <a:xfrm>
            <a:off x="1141413" y="2666998"/>
            <a:ext cx="3195240"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s-ES" smtClean="0"/>
              <a:t>Haga clic en el icono para agregar una imagen</a:t>
            </a:r>
            <a:endParaRPr lang="en-US" dirty="0"/>
          </a:p>
        </p:txBody>
      </p:sp>
      <p:sp>
        <p:nvSpPr>
          <p:cNvPr id="21" name="Text Placeholder 3"/>
          <p:cNvSpPr>
            <a:spLocks noGrp="1"/>
          </p:cNvSpPr>
          <p:nvPr>
            <p:ph type="body" sz="half" idx="18"/>
          </p:nvPr>
        </p:nvSpPr>
        <p:spPr>
          <a:xfrm>
            <a:off x="1141413" y="4980858"/>
            <a:ext cx="3195240" cy="81784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Editar el estilo de texto del patrón</a:t>
            </a:r>
          </a:p>
        </p:txBody>
      </p:sp>
      <p:sp>
        <p:nvSpPr>
          <p:cNvPr id="22" name="Text Placeholder 4"/>
          <p:cNvSpPr>
            <a:spLocks noGrp="1"/>
          </p:cNvSpPr>
          <p:nvPr>
            <p:ph type="body" sz="quarter" idx="3"/>
          </p:nvPr>
        </p:nvSpPr>
        <p:spPr>
          <a:xfrm>
            <a:off x="4489053" y="4404596"/>
            <a:ext cx="3200400"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Editar el estilo de texto del patrón</a:t>
            </a:r>
          </a:p>
        </p:txBody>
      </p:sp>
      <p:sp>
        <p:nvSpPr>
          <p:cNvPr id="23" name="Picture Placeholder 2"/>
          <p:cNvSpPr>
            <a:spLocks noGrp="1" noChangeAspect="1"/>
          </p:cNvSpPr>
          <p:nvPr>
            <p:ph type="pic" idx="21"/>
          </p:nvPr>
        </p:nvSpPr>
        <p:spPr>
          <a:xfrm>
            <a:off x="4489053" y="2666998"/>
            <a:ext cx="3198940"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s-ES" smtClean="0"/>
              <a:t>Haga clic en el icono para agregar una imagen</a:t>
            </a:r>
            <a:endParaRPr lang="en-US" dirty="0"/>
          </a:p>
        </p:txBody>
      </p:sp>
      <p:sp>
        <p:nvSpPr>
          <p:cNvPr id="24" name="Text Placeholder 3"/>
          <p:cNvSpPr>
            <a:spLocks noGrp="1"/>
          </p:cNvSpPr>
          <p:nvPr>
            <p:ph type="body" sz="half" idx="19"/>
          </p:nvPr>
        </p:nvSpPr>
        <p:spPr>
          <a:xfrm>
            <a:off x="4487593" y="4980857"/>
            <a:ext cx="3200400" cy="81034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Editar el estilo de texto del patrón</a:t>
            </a:r>
          </a:p>
        </p:txBody>
      </p:sp>
      <p:sp>
        <p:nvSpPr>
          <p:cNvPr id="25" name="Text Placeholder 4"/>
          <p:cNvSpPr>
            <a:spLocks noGrp="1"/>
          </p:cNvSpPr>
          <p:nvPr>
            <p:ph type="body" sz="quarter" idx="13"/>
          </p:nvPr>
        </p:nvSpPr>
        <p:spPr>
          <a:xfrm>
            <a:off x="7852567" y="4404595"/>
            <a:ext cx="3190741"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Editar el estilo de texto del patrón</a:t>
            </a:r>
          </a:p>
        </p:txBody>
      </p:sp>
      <p:sp>
        <p:nvSpPr>
          <p:cNvPr id="26" name="Picture Placeholder 2"/>
          <p:cNvSpPr>
            <a:spLocks noGrp="1" noChangeAspect="1"/>
          </p:cNvSpPr>
          <p:nvPr>
            <p:ph type="pic" idx="22"/>
          </p:nvPr>
        </p:nvSpPr>
        <p:spPr>
          <a:xfrm>
            <a:off x="7852442" y="2666998"/>
            <a:ext cx="3194969"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s-ES" smtClean="0"/>
              <a:t>Haga clic en el icono para agregar una imagen</a:t>
            </a:r>
            <a:endParaRPr lang="en-US" dirty="0"/>
          </a:p>
        </p:txBody>
      </p:sp>
      <p:sp>
        <p:nvSpPr>
          <p:cNvPr id="27" name="Text Placeholder 3"/>
          <p:cNvSpPr>
            <a:spLocks noGrp="1"/>
          </p:cNvSpPr>
          <p:nvPr>
            <p:ph type="body" sz="half" idx="20"/>
          </p:nvPr>
        </p:nvSpPr>
        <p:spPr>
          <a:xfrm>
            <a:off x="7852442" y="4980854"/>
            <a:ext cx="3194968" cy="810345"/>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Editar el estilo de texto del patrón</a:t>
            </a:r>
          </a:p>
        </p:txBody>
      </p:sp>
      <p:sp>
        <p:nvSpPr>
          <p:cNvPr id="3" name="Date Placeholder 2"/>
          <p:cNvSpPr>
            <a:spLocks noGrp="1"/>
          </p:cNvSpPr>
          <p:nvPr>
            <p:ph type="dt" sz="half" idx="10"/>
          </p:nvPr>
        </p:nvSpPr>
        <p:spPr/>
        <p:txBody>
          <a:bodyPr/>
          <a:lstStyle/>
          <a:p>
            <a:fld id="{48A87A34-81AB-432B-8DAE-1953F412C126}" type="datetimeFigureOut">
              <a:rPr lang="en-US" dirty="0"/>
              <a:t>2/26/2024</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‹Nº›</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anchor="t"/>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2/26/2024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‹Nº›</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042400" y="609599"/>
            <a:ext cx="2005011" cy="5181601"/>
          </a:xfrm>
        </p:spPr>
        <p:txBody>
          <a:bodyPr vert="eaVert"/>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a:xfrm>
            <a:off x="1141410" y="609599"/>
            <a:ext cx="7748590" cy="5181601"/>
          </a:xfrm>
        </p:spPr>
        <p:txBody>
          <a:bodyPr vert="eaVert"/>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2/26/2024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‹Nº›</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7" name="Picture 2" descr="\\DROBO-FS\QuickDrops\JB\PPTX NG\Droplets\LightingOverlay.png"/>
          <p:cNvPicPr>
            <a:picLocks noChangeAspect="1" noChangeArrowheads="1"/>
          </p:cNvPicPr>
          <p:nvPr/>
        </p:nvPicPr>
        <p:blipFill>
          <a:blip r:embed="rId19">
            <a:alphaModFix amt="30000"/>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xmlns="">
                <a:solidFill>
                  <a:srgbClr val="FFFFFF"/>
                </a:solidFill>
              </a14:hiddenFill>
            </a:ext>
          </a:extLst>
        </p:spPr>
      </p:pic>
      <p:grpSp>
        <p:nvGrpSpPr>
          <p:cNvPr id="8" name="Group 7"/>
          <p:cNvGrpSpPr/>
          <p:nvPr/>
        </p:nvGrpSpPr>
        <p:grpSpPr>
          <a:xfrm>
            <a:off x="-14288" y="0"/>
            <a:ext cx="12053888" cy="6858001"/>
            <a:chOff x="-14288" y="0"/>
            <a:chExt cx="12053888" cy="6858001"/>
          </a:xfrm>
        </p:grpSpPr>
        <p:grpSp>
          <p:nvGrpSpPr>
            <p:cNvPr id="9" name="Group 8"/>
            <p:cNvGrpSpPr/>
            <p:nvPr/>
          </p:nvGrpSpPr>
          <p:grpSpPr>
            <a:xfrm>
              <a:off x="-14288" y="0"/>
              <a:ext cx="1220788" cy="6858001"/>
              <a:chOff x="-14288" y="0"/>
              <a:chExt cx="1220788" cy="6858001"/>
            </a:xfrm>
            <a:gradFill flip="none" rotWithShape="1">
              <a:gsLst>
                <a:gs pos="0">
                  <a:schemeClr val="tx2"/>
                </a:gs>
                <a:gs pos="100000">
                  <a:schemeClr val="bg2">
                    <a:lumMod val="60000"/>
                    <a:lumOff val="40000"/>
                  </a:schemeClr>
                </a:gs>
              </a:gsLst>
              <a:lin ang="5400000" scaled="0"/>
              <a:tileRect/>
            </a:gradFill>
          </p:grpSpPr>
          <p:sp>
            <p:nvSpPr>
              <p:cNvPr id="21" name="Rectangle 5"/>
              <p:cNvSpPr>
                <a:spLocks noChangeArrowheads="1"/>
              </p:cNvSpPr>
              <p:nvPr/>
            </p:nvSpPr>
            <p:spPr bwMode="auto">
              <a:xfrm>
                <a:off x="114300" y="4763"/>
                <a:ext cx="23813" cy="218122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22" name="Freeform 6"/>
              <p:cNvSpPr>
                <a:spLocks noEditPoints="1"/>
              </p:cNvSpPr>
              <p:nvPr/>
            </p:nvSpPr>
            <p:spPr bwMode="auto">
              <a:xfrm>
                <a:off x="33337"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3" name="Freeform 7"/>
              <p:cNvSpPr>
                <a:spLocks noEditPoints="1"/>
              </p:cNvSpPr>
              <p:nvPr/>
            </p:nvSpPr>
            <p:spPr bwMode="auto">
              <a:xfrm>
                <a:off x="28575"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4" name="Freeform 8"/>
              <p:cNvSpPr/>
              <p:nvPr/>
            </p:nvSpPr>
            <p:spPr bwMode="auto">
              <a:xfrm>
                <a:off x="200025" y="4763"/>
                <a:ext cx="369888" cy="1811338"/>
              </a:xfrm>
              <a:custGeom>
                <a:avLst/>
                <a:gdLst/>
                <a:ahLst/>
                <a:cxnLst/>
                <a:rect l="0" t="0" r="r" b="b"/>
                <a:pathLst>
                  <a:path w="233" h="1141">
                    <a:moveTo>
                      <a:pt x="218" y="1141"/>
                    </a:moveTo>
                    <a:lnTo>
                      <a:pt x="0" y="626"/>
                    </a:lnTo>
                    <a:lnTo>
                      <a:pt x="0" y="0"/>
                    </a:lnTo>
                    <a:lnTo>
                      <a:pt x="15" y="0"/>
                    </a:lnTo>
                    <a:lnTo>
                      <a:pt x="15" y="623"/>
                    </a:lnTo>
                    <a:lnTo>
                      <a:pt x="233" y="1135"/>
                    </a:lnTo>
                    <a:lnTo>
                      <a:pt x="218" y="1141"/>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5" name="Freeform 9"/>
              <p:cNvSpPr>
                <a:spLocks noEditPoints="1"/>
              </p:cNvSpPr>
              <p:nvPr/>
            </p:nvSpPr>
            <p:spPr bwMode="auto">
              <a:xfrm>
                <a:off x="503237" y="1801813"/>
                <a:ext cx="190500" cy="188913"/>
              </a:xfrm>
              <a:custGeom>
                <a:avLst/>
                <a:gdLst/>
                <a:ahLst/>
                <a:cxnLst/>
                <a:rect l="0" t="0" r="r" b="b"/>
                <a:pathLst>
                  <a:path w="40" h="40">
                    <a:moveTo>
                      <a:pt x="20" y="40"/>
                    </a:moveTo>
                    <a:cubicBezTo>
                      <a:pt x="9" y="40"/>
                      <a:pt x="0" y="31"/>
                      <a:pt x="0" y="20"/>
                    </a:cubicBezTo>
                    <a:cubicBezTo>
                      <a:pt x="0" y="9"/>
                      <a:pt x="9" y="0"/>
                      <a:pt x="20" y="0"/>
                    </a:cubicBezTo>
                    <a:cubicBezTo>
                      <a:pt x="33" y="0"/>
                      <a:pt x="40" y="6"/>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9"/>
                      <a:pt x="31"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6" name="Freeform 10"/>
              <p:cNvSpPr/>
              <p:nvPr/>
            </p:nvSpPr>
            <p:spPr bwMode="auto">
              <a:xfrm>
                <a:off x="285750" y="4763"/>
                <a:ext cx="369888" cy="1430338"/>
              </a:xfrm>
              <a:custGeom>
                <a:avLst/>
                <a:gdLst/>
                <a:ahLst/>
                <a:cxnLst/>
                <a:rect l="0" t="0" r="r" b="b"/>
                <a:pathLst>
                  <a:path w="233" h="901">
                    <a:moveTo>
                      <a:pt x="221" y="901"/>
                    </a:moveTo>
                    <a:lnTo>
                      <a:pt x="0" y="383"/>
                    </a:lnTo>
                    <a:lnTo>
                      <a:pt x="0" y="0"/>
                    </a:lnTo>
                    <a:lnTo>
                      <a:pt x="18" y="0"/>
                    </a:lnTo>
                    <a:lnTo>
                      <a:pt x="18" y="380"/>
                    </a:lnTo>
                    <a:lnTo>
                      <a:pt x="233" y="895"/>
                    </a:lnTo>
                    <a:lnTo>
                      <a:pt x="221" y="901"/>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7" name="Freeform 11"/>
              <p:cNvSpPr/>
              <p:nvPr/>
            </p:nvSpPr>
            <p:spPr bwMode="auto">
              <a:xfrm>
                <a:off x="546100"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8" name="Freeform 12"/>
              <p:cNvSpPr>
                <a:spLocks noEditPoints="1"/>
              </p:cNvSpPr>
              <p:nvPr/>
            </p:nvSpPr>
            <p:spPr bwMode="auto">
              <a:xfrm>
                <a:off x="588962" y="1420813"/>
                <a:ext cx="190500" cy="190500"/>
              </a:xfrm>
              <a:custGeom>
                <a:avLst/>
                <a:gdLst/>
                <a:ahLst/>
                <a:cxnLst/>
                <a:rect l="0" t="0" r="r" b="b"/>
                <a:pathLst>
                  <a:path w="40" h="40">
                    <a:moveTo>
                      <a:pt x="20" y="40"/>
                    </a:moveTo>
                    <a:cubicBezTo>
                      <a:pt x="9" y="40"/>
                      <a:pt x="0" y="31"/>
                      <a:pt x="0" y="20"/>
                    </a:cubicBezTo>
                    <a:cubicBezTo>
                      <a:pt x="0" y="9"/>
                      <a:pt x="9" y="0"/>
                      <a:pt x="20" y="0"/>
                    </a:cubicBezTo>
                    <a:cubicBezTo>
                      <a:pt x="33" y="0"/>
                      <a:pt x="40" y="7"/>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9"/>
                      <a:pt x="31"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9" name="Freeform 13"/>
              <p:cNvSpPr>
                <a:spLocks noEditPoints="1"/>
              </p:cNvSpPr>
              <p:nvPr/>
            </p:nvSpPr>
            <p:spPr bwMode="auto">
              <a:xfrm>
                <a:off x="588962"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0" name="Freeform 14"/>
              <p:cNvSpPr/>
              <p:nvPr/>
            </p:nvSpPr>
            <p:spPr bwMode="auto">
              <a:xfrm>
                <a:off x="641350" y="0"/>
                <a:ext cx="422275" cy="527050"/>
              </a:xfrm>
              <a:custGeom>
                <a:avLst/>
                <a:gdLst/>
                <a:ahLst/>
                <a:cxnLst/>
                <a:rect l="0" t="0" r="r" b="b"/>
                <a:pathLst>
                  <a:path w="266" h="332">
                    <a:moveTo>
                      <a:pt x="257" y="332"/>
                    </a:moveTo>
                    <a:lnTo>
                      <a:pt x="48" y="123"/>
                    </a:lnTo>
                    <a:lnTo>
                      <a:pt x="0" y="6"/>
                    </a:lnTo>
                    <a:lnTo>
                      <a:pt x="15" y="0"/>
                    </a:lnTo>
                    <a:lnTo>
                      <a:pt x="63" y="114"/>
                    </a:lnTo>
                    <a:lnTo>
                      <a:pt x="266" y="320"/>
                    </a:lnTo>
                    <a:lnTo>
                      <a:pt x="257" y="33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1" name="Freeform 15"/>
              <p:cNvSpPr>
                <a:spLocks noEditPoints="1"/>
              </p:cNvSpPr>
              <p:nvPr/>
            </p:nvSpPr>
            <p:spPr bwMode="auto">
              <a:xfrm>
                <a:off x="1020762"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2" name="Line 16"/>
              <p:cNvSpPr>
                <a:spLocks noChangeShapeType="1"/>
              </p:cNvSpPr>
              <p:nvPr/>
            </p:nvSpPr>
            <p:spPr bwMode="auto">
              <a:xfrm>
                <a:off x="-4763" y="9525"/>
                <a:ext cx="0" cy="0"/>
              </a:xfrm>
              <a:prstGeom prst="line">
                <a:avLst/>
              </a:prstGeom>
              <a:grpFill/>
              <a:ln w="15" cap="flat">
                <a:solidFill>
                  <a:srgbClr val="FFFFFF"/>
                </a:solidFill>
                <a:prstDash val="solid"/>
                <a:miter lim="800000"/>
                <a:headEnd/>
                <a:tailEnd/>
              </a:ln>
            </p:spPr>
          </p:sp>
          <p:sp>
            <p:nvSpPr>
              <p:cNvPr id="33" name="Freeform 17"/>
              <p:cNvSpPr/>
              <p:nvPr/>
            </p:nvSpPr>
            <p:spPr bwMode="auto">
              <a:xfrm>
                <a:off x="9525" y="1801813"/>
                <a:ext cx="123825" cy="127000"/>
              </a:xfrm>
              <a:custGeom>
                <a:avLst/>
                <a:gdLst/>
                <a:ahLst/>
                <a:cxnLst/>
                <a:rect l="0" t="0" r="r" b="b"/>
                <a:pathLst>
                  <a:path w="78" h="80">
                    <a:moveTo>
                      <a:pt x="6" y="80"/>
                    </a:moveTo>
                    <a:lnTo>
                      <a:pt x="0" y="71"/>
                    </a:lnTo>
                    <a:lnTo>
                      <a:pt x="69" y="0"/>
                    </a:lnTo>
                    <a:lnTo>
                      <a:pt x="78" y="9"/>
                    </a:lnTo>
                    <a:lnTo>
                      <a:pt x="6" y="8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4" name="Freeform 18"/>
              <p:cNvSpPr/>
              <p:nvPr/>
            </p:nvSpPr>
            <p:spPr bwMode="auto">
              <a:xfrm>
                <a:off x="-9525" y="3549650"/>
                <a:ext cx="147638" cy="481013"/>
              </a:xfrm>
              <a:custGeom>
                <a:avLst/>
                <a:gdLst/>
                <a:ahLst/>
                <a:cxnLst/>
                <a:rect l="0" t="0" r="r" b="b"/>
                <a:pathLst>
                  <a:path w="93" h="303">
                    <a:moveTo>
                      <a:pt x="93" y="303"/>
                    </a:moveTo>
                    <a:lnTo>
                      <a:pt x="78" y="303"/>
                    </a:lnTo>
                    <a:lnTo>
                      <a:pt x="78" y="78"/>
                    </a:lnTo>
                    <a:lnTo>
                      <a:pt x="0" y="12"/>
                    </a:lnTo>
                    <a:lnTo>
                      <a:pt x="12" y="0"/>
                    </a:lnTo>
                    <a:lnTo>
                      <a:pt x="93" y="69"/>
                    </a:lnTo>
                    <a:lnTo>
                      <a:pt x="93" y="303"/>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5" name="Freeform 19"/>
              <p:cNvSpPr/>
              <p:nvPr/>
            </p:nvSpPr>
            <p:spPr bwMode="auto">
              <a:xfrm>
                <a:off x="128587"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6" name="Freeform 20"/>
              <p:cNvSpPr>
                <a:spLocks noEditPoints="1"/>
              </p:cNvSpPr>
              <p:nvPr/>
            </p:nvSpPr>
            <p:spPr bwMode="auto">
              <a:xfrm>
                <a:off x="204787" y="1849438"/>
                <a:ext cx="114300" cy="107950"/>
              </a:xfrm>
              <a:custGeom>
                <a:avLst/>
                <a:gdLst/>
                <a:ahLst/>
                <a:cxnLst/>
                <a:rect l="0" t="0" r="r" b="b"/>
                <a:pathLst>
                  <a:path w="24" h="23">
                    <a:moveTo>
                      <a:pt x="12" y="23"/>
                    </a:moveTo>
                    <a:cubicBezTo>
                      <a:pt x="6" y="23"/>
                      <a:pt x="0" y="18"/>
                      <a:pt x="0" y="12"/>
                    </a:cubicBezTo>
                    <a:cubicBezTo>
                      <a:pt x="0" y="5"/>
                      <a:pt x="6" y="0"/>
                      <a:pt x="12" y="0"/>
                    </a:cubicBezTo>
                    <a:cubicBezTo>
                      <a:pt x="18" y="0"/>
                      <a:pt x="24" y="5"/>
                      <a:pt x="24" y="12"/>
                    </a:cubicBezTo>
                    <a:cubicBezTo>
                      <a:pt x="24" y="18"/>
                      <a:pt x="18" y="23"/>
                      <a:pt x="12" y="23"/>
                    </a:cubicBezTo>
                    <a:close/>
                    <a:moveTo>
                      <a:pt x="12" y="4"/>
                    </a:moveTo>
                    <a:cubicBezTo>
                      <a:pt x="8" y="4"/>
                      <a:pt x="4" y="8"/>
                      <a:pt x="4" y="12"/>
                    </a:cubicBezTo>
                    <a:cubicBezTo>
                      <a:pt x="4" y="16"/>
                      <a:pt x="8" y="19"/>
                      <a:pt x="12" y="19"/>
                    </a:cubicBezTo>
                    <a:cubicBezTo>
                      <a:pt x="16" y="19"/>
                      <a:pt x="20" y="16"/>
                      <a:pt x="20" y="12"/>
                    </a:cubicBezTo>
                    <a:cubicBezTo>
                      <a:pt x="20" y="8"/>
                      <a:pt x="16" y="4"/>
                      <a:pt x="12"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7" name="Rectangle 21"/>
              <p:cNvSpPr>
                <a:spLocks noChangeArrowheads="1"/>
              </p:cNvSpPr>
              <p:nvPr/>
            </p:nvSpPr>
            <p:spPr bwMode="auto">
              <a:xfrm>
                <a:off x="133350" y="4662488"/>
                <a:ext cx="23813" cy="218122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38" name="Freeform 22"/>
              <p:cNvSpPr/>
              <p:nvPr/>
            </p:nvSpPr>
            <p:spPr bwMode="auto">
              <a:xfrm>
                <a:off x="223837" y="5041900"/>
                <a:ext cx="369888" cy="1801813"/>
              </a:xfrm>
              <a:custGeom>
                <a:avLst/>
                <a:gdLst/>
                <a:ahLst/>
                <a:cxnLst/>
                <a:rect l="0" t="0" r="r" b="b"/>
                <a:pathLst>
                  <a:path w="233" h="1135">
                    <a:moveTo>
                      <a:pt x="15" y="1135"/>
                    </a:moveTo>
                    <a:lnTo>
                      <a:pt x="0" y="1135"/>
                    </a:lnTo>
                    <a:lnTo>
                      <a:pt x="0" y="515"/>
                    </a:lnTo>
                    <a:lnTo>
                      <a:pt x="0" y="512"/>
                    </a:lnTo>
                    <a:lnTo>
                      <a:pt x="218" y="0"/>
                    </a:lnTo>
                    <a:lnTo>
                      <a:pt x="233" y="6"/>
                    </a:lnTo>
                    <a:lnTo>
                      <a:pt x="15" y="518"/>
                    </a:lnTo>
                    <a:lnTo>
                      <a:pt x="15" y="113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9" name="Freeform 23"/>
              <p:cNvSpPr>
                <a:spLocks noEditPoints="1"/>
              </p:cNvSpPr>
              <p:nvPr/>
            </p:nvSpPr>
            <p:spPr bwMode="auto">
              <a:xfrm>
                <a:off x="52387"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0" name="Freeform 24"/>
              <p:cNvSpPr/>
              <p:nvPr/>
            </p:nvSpPr>
            <p:spPr bwMode="auto">
              <a:xfrm>
                <a:off x="-14288" y="5627688"/>
                <a:ext cx="85725" cy="1216025"/>
              </a:xfrm>
              <a:custGeom>
                <a:avLst/>
                <a:gdLst/>
                <a:ahLst/>
                <a:cxnLst/>
                <a:rect l="0" t="0" r="r" b="b"/>
                <a:pathLst>
                  <a:path w="54" h="766">
                    <a:moveTo>
                      <a:pt x="54" y="766"/>
                    </a:moveTo>
                    <a:lnTo>
                      <a:pt x="36" y="766"/>
                    </a:lnTo>
                    <a:lnTo>
                      <a:pt x="36" y="149"/>
                    </a:lnTo>
                    <a:lnTo>
                      <a:pt x="0" y="3"/>
                    </a:lnTo>
                    <a:lnTo>
                      <a:pt x="18" y="0"/>
                    </a:lnTo>
                    <a:lnTo>
                      <a:pt x="54" y="146"/>
                    </a:lnTo>
                    <a:lnTo>
                      <a:pt x="54" y="76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1" name="Freeform 25"/>
              <p:cNvSpPr>
                <a:spLocks noEditPoints="1"/>
              </p:cNvSpPr>
              <p:nvPr/>
            </p:nvSpPr>
            <p:spPr bwMode="auto">
              <a:xfrm>
                <a:off x="527050"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2" name="Freeform 26"/>
              <p:cNvSpPr/>
              <p:nvPr/>
            </p:nvSpPr>
            <p:spPr bwMode="auto">
              <a:xfrm>
                <a:off x="309562" y="5422900"/>
                <a:ext cx="374650" cy="1425575"/>
              </a:xfrm>
              <a:custGeom>
                <a:avLst/>
                <a:gdLst/>
                <a:ahLst/>
                <a:cxnLst/>
                <a:rect l="0" t="0" r="r" b="b"/>
                <a:pathLst>
                  <a:path w="236" h="898">
                    <a:moveTo>
                      <a:pt x="18" y="898"/>
                    </a:moveTo>
                    <a:lnTo>
                      <a:pt x="0" y="898"/>
                    </a:lnTo>
                    <a:lnTo>
                      <a:pt x="0" y="515"/>
                    </a:lnTo>
                    <a:lnTo>
                      <a:pt x="3" y="512"/>
                    </a:lnTo>
                    <a:lnTo>
                      <a:pt x="221" y="0"/>
                    </a:lnTo>
                    <a:lnTo>
                      <a:pt x="236" y="6"/>
                    </a:lnTo>
                    <a:lnTo>
                      <a:pt x="18" y="518"/>
                    </a:lnTo>
                    <a:lnTo>
                      <a:pt x="18" y="898"/>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3" name="Freeform 27"/>
              <p:cNvSpPr/>
              <p:nvPr/>
            </p:nvSpPr>
            <p:spPr bwMode="auto">
              <a:xfrm>
                <a:off x="569912"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4" name="Freeform 28"/>
              <p:cNvSpPr>
                <a:spLocks noEditPoints="1"/>
              </p:cNvSpPr>
              <p:nvPr/>
            </p:nvSpPr>
            <p:spPr bwMode="auto">
              <a:xfrm>
                <a:off x="612775"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5" name="Freeform 29"/>
              <p:cNvSpPr>
                <a:spLocks noEditPoints="1"/>
              </p:cNvSpPr>
              <p:nvPr/>
            </p:nvSpPr>
            <p:spPr bwMode="auto">
              <a:xfrm>
                <a:off x="612775"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6" name="Freeform 30"/>
              <p:cNvSpPr/>
              <p:nvPr/>
            </p:nvSpPr>
            <p:spPr bwMode="auto">
              <a:xfrm>
                <a:off x="669925" y="6330950"/>
                <a:ext cx="417513" cy="517525"/>
              </a:xfrm>
              <a:custGeom>
                <a:avLst/>
                <a:gdLst/>
                <a:ahLst/>
                <a:cxnLst/>
                <a:rect l="0" t="0" r="r" b="b"/>
                <a:pathLst>
                  <a:path w="263" h="326">
                    <a:moveTo>
                      <a:pt x="15" y="326"/>
                    </a:moveTo>
                    <a:lnTo>
                      <a:pt x="0" y="320"/>
                    </a:lnTo>
                    <a:lnTo>
                      <a:pt x="45" y="206"/>
                    </a:lnTo>
                    <a:lnTo>
                      <a:pt x="48" y="206"/>
                    </a:lnTo>
                    <a:lnTo>
                      <a:pt x="254" y="0"/>
                    </a:lnTo>
                    <a:lnTo>
                      <a:pt x="263" y="12"/>
                    </a:lnTo>
                    <a:lnTo>
                      <a:pt x="60" y="215"/>
                    </a:lnTo>
                    <a:lnTo>
                      <a:pt x="15" y="32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7" name="Freeform 31"/>
              <p:cNvSpPr>
                <a:spLocks noEditPoints="1"/>
              </p:cNvSpPr>
              <p:nvPr/>
            </p:nvSpPr>
            <p:spPr bwMode="auto">
              <a:xfrm>
                <a:off x="1049337"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grpSp>
        <p:grpSp>
          <p:nvGrpSpPr>
            <p:cNvPr id="10" name="Group 9"/>
            <p:cNvGrpSpPr/>
            <p:nvPr/>
          </p:nvGrpSpPr>
          <p:grpSpPr>
            <a:xfrm>
              <a:off x="11364912" y="0"/>
              <a:ext cx="674688" cy="6848476"/>
              <a:chOff x="11364912" y="0"/>
              <a:chExt cx="674688" cy="6848476"/>
            </a:xfrm>
            <a:gradFill flip="none" rotWithShape="1">
              <a:gsLst>
                <a:gs pos="0">
                  <a:schemeClr val="tx2">
                    <a:alpha val="80000"/>
                  </a:schemeClr>
                </a:gs>
                <a:gs pos="100000">
                  <a:schemeClr val="bg2">
                    <a:lumMod val="60000"/>
                    <a:lumOff val="40000"/>
                    <a:alpha val="60000"/>
                  </a:schemeClr>
                </a:gs>
              </a:gsLst>
              <a:lin ang="5400000" scaled="0"/>
              <a:tileRect/>
            </a:gradFill>
          </p:grpSpPr>
          <p:sp>
            <p:nvSpPr>
              <p:cNvPr id="11" name="Freeform 32"/>
              <p:cNvSpPr/>
              <p:nvPr/>
            </p:nvSpPr>
            <p:spPr bwMode="auto">
              <a:xfrm>
                <a:off x="11483975" y="0"/>
                <a:ext cx="417513" cy="512763"/>
              </a:xfrm>
              <a:custGeom>
                <a:avLst/>
                <a:gdLst/>
                <a:ahLst/>
                <a:cxnLst/>
                <a:rect l="0" t="0" r="r" b="b"/>
                <a:pathLst>
                  <a:path w="263" h="323">
                    <a:moveTo>
                      <a:pt x="12" y="323"/>
                    </a:moveTo>
                    <a:lnTo>
                      <a:pt x="0" y="314"/>
                    </a:lnTo>
                    <a:lnTo>
                      <a:pt x="203" y="108"/>
                    </a:lnTo>
                    <a:lnTo>
                      <a:pt x="248" y="0"/>
                    </a:lnTo>
                    <a:lnTo>
                      <a:pt x="263" y="6"/>
                    </a:lnTo>
                    <a:lnTo>
                      <a:pt x="218" y="117"/>
                    </a:lnTo>
                    <a:lnTo>
                      <a:pt x="218" y="117"/>
                    </a:lnTo>
                    <a:lnTo>
                      <a:pt x="12" y="323"/>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2" name="Freeform 33"/>
              <p:cNvSpPr>
                <a:spLocks noEditPoints="1"/>
              </p:cNvSpPr>
              <p:nvPr/>
            </p:nvSpPr>
            <p:spPr bwMode="auto">
              <a:xfrm>
                <a:off x="11364912" y="474663"/>
                <a:ext cx="157163" cy="152400"/>
              </a:xfrm>
              <a:custGeom>
                <a:avLst/>
                <a:gdLst/>
                <a:ahLst/>
                <a:cxnLst/>
                <a:rect l="0" t="0" r="r" b="b"/>
                <a:pathLst>
                  <a:path w="33" h="32">
                    <a:moveTo>
                      <a:pt x="17" y="32"/>
                    </a:moveTo>
                    <a:cubicBezTo>
                      <a:pt x="13" y="32"/>
                      <a:pt x="9" y="30"/>
                      <a:pt x="6" y="27"/>
                    </a:cubicBezTo>
                    <a:cubicBezTo>
                      <a:pt x="0" y="21"/>
                      <a:pt x="0" y="11"/>
                      <a:pt x="6" y="5"/>
                    </a:cubicBezTo>
                    <a:cubicBezTo>
                      <a:pt x="9" y="2"/>
                      <a:pt x="13" y="0"/>
                      <a:pt x="17" y="0"/>
                    </a:cubicBezTo>
                    <a:cubicBezTo>
                      <a:pt x="21" y="0"/>
                      <a:pt x="25" y="2"/>
                      <a:pt x="28" y="5"/>
                    </a:cubicBezTo>
                    <a:cubicBezTo>
                      <a:pt x="31" y="8"/>
                      <a:pt x="33" y="12"/>
                      <a:pt x="33" y="16"/>
                    </a:cubicBezTo>
                    <a:cubicBezTo>
                      <a:pt x="33" y="20"/>
                      <a:pt x="31" y="24"/>
                      <a:pt x="28" y="27"/>
                    </a:cubicBezTo>
                    <a:cubicBezTo>
                      <a:pt x="25" y="30"/>
                      <a:pt x="21" y="32"/>
                      <a:pt x="17" y="32"/>
                    </a:cubicBezTo>
                    <a:close/>
                    <a:moveTo>
                      <a:pt x="17" y="4"/>
                    </a:moveTo>
                    <a:cubicBezTo>
                      <a:pt x="14" y="4"/>
                      <a:pt x="11" y="6"/>
                      <a:pt x="9" y="8"/>
                    </a:cubicBezTo>
                    <a:cubicBezTo>
                      <a:pt x="4" y="12"/>
                      <a:pt x="4" y="20"/>
                      <a:pt x="9" y="24"/>
                    </a:cubicBezTo>
                    <a:cubicBezTo>
                      <a:pt x="11" y="27"/>
                      <a:pt x="14" y="28"/>
                      <a:pt x="17" y="28"/>
                    </a:cubicBezTo>
                    <a:cubicBezTo>
                      <a:pt x="20" y="28"/>
                      <a:pt x="23" y="27"/>
                      <a:pt x="26" y="24"/>
                    </a:cubicBezTo>
                    <a:cubicBezTo>
                      <a:pt x="30" y="20"/>
                      <a:pt x="30" y="12"/>
                      <a:pt x="26" y="8"/>
                    </a:cubicBezTo>
                    <a:cubicBezTo>
                      <a:pt x="23" y="6"/>
                      <a:pt x="20" y="4"/>
                      <a:pt x="17"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3" name="Freeform 34"/>
              <p:cNvSpPr>
                <a:spLocks noEditPoints="1"/>
              </p:cNvSpPr>
              <p:nvPr/>
            </p:nvSpPr>
            <p:spPr bwMode="auto">
              <a:xfrm>
                <a:off x="11631612" y="1539875"/>
                <a:ext cx="188913"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4" name="Freeform 35"/>
              <p:cNvSpPr/>
              <p:nvPr/>
            </p:nvSpPr>
            <p:spPr bwMode="auto">
              <a:xfrm>
                <a:off x="11531600" y="5694363"/>
                <a:ext cx="298450" cy="1154113"/>
              </a:xfrm>
              <a:custGeom>
                <a:avLst/>
                <a:gdLst/>
                <a:ahLst/>
                <a:cxnLst/>
                <a:rect l="0" t="0" r="r" b="b"/>
                <a:pathLst>
                  <a:path w="188" h="727">
                    <a:moveTo>
                      <a:pt x="15" y="727"/>
                    </a:moveTo>
                    <a:lnTo>
                      <a:pt x="0" y="727"/>
                    </a:lnTo>
                    <a:lnTo>
                      <a:pt x="0" y="407"/>
                    </a:lnTo>
                    <a:lnTo>
                      <a:pt x="0" y="407"/>
                    </a:lnTo>
                    <a:lnTo>
                      <a:pt x="176" y="0"/>
                    </a:lnTo>
                    <a:lnTo>
                      <a:pt x="188" y="6"/>
                    </a:lnTo>
                    <a:lnTo>
                      <a:pt x="15" y="410"/>
                    </a:lnTo>
                    <a:lnTo>
                      <a:pt x="15" y="727"/>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5" name="Freeform 36"/>
              <p:cNvSpPr>
                <a:spLocks noEditPoints="1"/>
              </p:cNvSpPr>
              <p:nvPr/>
            </p:nvSpPr>
            <p:spPr bwMode="auto">
              <a:xfrm>
                <a:off x="11772900" y="5551488"/>
                <a:ext cx="157163" cy="155575"/>
              </a:xfrm>
              <a:custGeom>
                <a:avLst/>
                <a:gdLst/>
                <a:ahLst/>
                <a:cxnLst/>
                <a:rect l="0" t="0" r="r" b="b"/>
                <a:pathLst>
                  <a:path w="33" h="33">
                    <a:moveTo>
                      <a:pt x="17" y="33"/>
                    </a:moveTo>
                    <a:cubicBezTo>
                      <a:pt x="8" y="33"/>
                      <a:pt x="0" y="25"/>
                      <a:pt x="0" y="16"/>
                    </a:cubicBezTo>
                    <a:cubicBezTo>
                      <a:pt x="0" y="7"/>
                      <a:pt x="8" y="0"/>
                      <a:pt x="17" y="0"/>
                    </a:cubicBezTo>
                    <a:cubicBezTo>
                      <a:pt x="26" y="0"/>
                      <a:pt x="33" y="7"/>
                      <a:pt x="33" y="16"/>
                    </a:cubicBezTo>
                    <a:cubicBezTo>
                      <a:pt x="33" y="25"/>
                      <a:pt x="26" y="33"/>
                      <a:pt x="17" y="33"/>
                    </a:cubicBezTo>
                    <a:close/>
                    <a:moveTo>
                      <a:pt x="17" y="4"/>
                    </a:moveTo>
                    <a:cubicBezTo>
                      <a:pt x="10" y="4"/>
                      <a:pt x="4" y="9"/>
                      <a:pt x="4" y="16"/>
                    </a:cubicBezTo>
                    <a:cubicBezTo>
                      <a:pt x="4" y="23"/>
                      <a:pt x="10" y="29"/>
                      <a:pt x="17" y="29"/>
                    </a:cubicBezTo>
                    <a:cubicBezTo>
                      <a:pt x="23" y="29"/>
                      <a:pt x="29" y="23"/>
                      <a:pt x="29" y="16"/>
                    </a:cubicBezTo>
                    <a:cubicBezTo>
                      <a:pt x="29" y="9"/>
                      <a:pt x="23" y="4"/>
                      <a:pt x="17"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6" name="Freeform 37"/>
              <p:cNvSpPr/>
              <p:nvPr/>
            </p:nvSpPr>
            <p:spPr bwMode="auto">
              <a:xfrm>
                <a:off x="11710987" y="4763"/>
                <a:ext cx="304800" cy="1544638"/>
              </a:xfrm>
              <a:custGeom>
                <a:avLst/>
                <a:gdLst/>
                <a:ahLst/>
                <a:cxnLst/>
                <a:rect l="0" t="0" r="r" b="b"/>
                <a:pathLst>
                  <a:path w="192" h="973">
                    <a:moveTo>
                      <a:pt x="15" y="973"/>
                    </a:moveTo>
                    <a:lnTo>
                      <a:pt x="0" y="973"/>
                    </a:lnTo>
                    <a:lnTo>
                      <a:pt x="0" y="790"/>
                    </a:lnTo>
                    <a:lnTo>
                      <a:pt x="174" y="614"/>
                    </a:lnTo>
                    <a:lnTo>
                      <a:pt x="174" y="0"/>
                    </a:lnTo>
                    <a:lnTo>
                      <a:pt x="192" y="0"/>
                    </a:lnTo>
                    <a:lnTo>
                      <a:pt x="192" y="620"/>
                    </a:lnTo>
                    <a:lnTo>
                      <a:pt x="15" y="796"/>
                    </a:lnTo>
                    <a:lnTo>
                      <a:pt x="15" y="973"/>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7" name="Freeform 38"/>
              <p:cNvSpPr>
                <a:spLocks noEditPoints="1"/>
              </p:cNvSpPr>
              <p:nvPr/>
            </p:nvSpPr>
            <p:spPr bwMode="auto">
              <a:xfrm>
                <a:off x="11636375" y="4867275"/>
                <a:ext cx="188913"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8" name="Freeform 39"/>
              <p:cNvSpPr/>
              <p:nvPr/>
            </p:nvSpPr>
            <p:spPr bwMode="auto">
              <a:xfrm>
                <a:off x="11441112" y="5046663"/>
                <a:ext cx="307975" cy="1801813"/>
              </a:xfrm>
              <a:custGeom>
                <a:avLst/>
                <a:gdLst/>
                <a:ahLst/>
                <a:cxnLst/>
                <a:rect l="0" t="0" r="r" b="b"/>
                <a:pathLst>
                  <a:path w="194" h="1135">
                    <a:moveTo>
                      <a:pt x="18" y="1135"/>
                    </a:moveTo>
                    <a:lnTo>
                      <a:pt x="0" y="1135"/>
                    </a:lnTo>
                    <a:lnTo>
                      <a:pt x="0" y="354"/>
                    </a:lnTo>
                    <a:lnTo>
                      <a:pt x="176" y="177"/>
                    </a:lnTo>
                    <a:lnTo>
                      <a:pt x="176" y="0"/>
                    </a:lnTo>
                    <a:lnTo>
                      <a:pt x="194" y="0"/>
                    </a:lnTo>
                    <a:lnTo>
                      <a:pt x="194" y="183"/>
                    </a:lnTo>
                    <a:lnTo>
                      <a:pt x="18" y="360"/>
                    </a:lnTo>
                    <a:lnTo>
                      <a:pt x="18" y="113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9" name="Freeform 40"/>
              <p:cNvSpPr>
                <a:spLocks noEditPoints="1"/>
              </p:cNvSpPr>
              <p:nvPr/>
            </p:nvSpPr>
            <p:spPr bwMode="auto">
              <a:xfrm>
                <a:off x="11849100" y="64166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0" name="Rectangle 41"/>
              <p:cNvSpPr>
                <a:spLocks noChangeArrowheads="1"/>
              </p:cNvSpPr>
              <p:nvPr/>
            </p:nvSpPr>
            <p:spPr bwMode="auto">
              <a:xfrm>
                <a:off x="11939587" y="6596063"/>
                <a:ext cx="23813" cy="252413"/>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grpSp>
      </p:grpSp>
      <p:sp>
        <p:nvSpPr>
          <p:cNvPr id="2" name="Title Placeholder 1"/>
          <p:cNvSpPr>
            <a:spLocks noGrp="1"/>
          </p:cNvSpPr>
          <p:nvPr>
            <p:ph type="title"/>
          </p:nvPr>
        </p:nvSpPr>
        <p:spPr>
          <a:xfrm>
            <a:off x="1141413" y="618518"/>
            <a:ext cx="9905998" cy="1478570"/>
          </a:xfrm>
          <a:prstGeom prst="rect">
            <a:avLst/>
          </a:prstGeom>
        </p:spPr>
        <p:txBody>
          <a:bodyPr vert="horz" lIns="91440" tIns="45720" rIns="91440" bIns="45720" rtlCol="0" anchor="ctr">
            <a:normAutofit/>
          </a:bodyPr>
          <a:lstStyle/>
          <a:p>
            <a:endParaRPr lang="en-US" dirty="0"/>
          </a:p>
        </p:txBody>
      </p:sp>
      <p:sp>
        <p:nvSpPr>
          <p:cNvPr id="3" name="Text Placeholder 2"/>
          <p:cNvSpPr>
            <a:spLocks noGrp="1"/>
          </p:cNvSpPr>
          <p:nvPr>
            <p:ph type="body" idx="1"/>
          </p:nvPr>
        </p:nvSpPr>
        <p:spPr>
          <a:xfrm>
            <a:off x="1141412" y="2249487"/>
            <a:ext cx="9905999" cy="3541714"/>
          </a:xfrm>
          <a:prstGeom prst="rect">
            <a:avLst/>
          </a:prstGeom>
        </p:spPr>
        <p:txBody>
          <a:bodyPr vert="horz" lIns="91440" tIns="45720" rIns="91440" bIns="45720" rtlCol="0">
            <a:normAutofit/>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2"/>
          </p:nvPr>
        </p:nvSpPr>
        <p:spPr>
          <a:xfrm>
            <a:off x="7456921" y="5883276"/>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48A87A34-81AB-432B-8DAE-1953F412C126}" type="datetimeFigureOut">
              <a:rPr lang="en-US" dirty="0"/>
              <a:pPr/>
              <a:t>2/26/2024</a:t>
            </a:fld>
            <a:endParaRPr lang="en-US" dirty="0"/>
          </a:p>
        </p:txBody>
      </p:sp>
      <p:sp>
        <p:nvSpPr>
          <p:cNvPr id="5" name="Footer Placeholder 4"/>
          <p:cNvSpPr>
            <a:spLocks noGrp="1"/>
          </p:cNvSpPr>
          <p:nvPr>
            <p:ph type="ftr" sz="quarter" idx="3"/>
          </p:nvPr>
        </p:nvSpPr>
        <p:spPr>
          <a:xfrm>
            <a:off x="1141411" y="5883275"/>
            <a:ext cx="6239309" cy="365125"/>
          </a:xfrm>
          <a:prstGeom prst="rect">
            <a:avLst/>
          </a:prstGeom>
        </p:spPr>
        <p:txBody>
          <a:bodyPr vert="horz" lIns="91440" tIns="45720" rIns="91440" bIns="45720" rtlCol="0" anchor="ctr"/>
          <a:lstStyle>
            <a:lvl1pPr algn="l">
              <a:defRPr sz="1050" cap="all" baseline="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10276321" y="5883274"/>
            <a:ext cx="771089"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6D22F896-40B5-4ADD-8801-0D06FADFA095}" type="slidenum">
              <a:rPr lang="en-US" dirty="0"/>
              <a:pPr/>
              <a:t>‹Nº›</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6" r:id="rId12"/>
    <p:sldLayoutId id="2147483663" r:id="rId13"/>
    <p:sldLayoutId id="2147483667" r:id="rId14"/>
    <p:sldLayoutId id="2147483668" r:id="rId15"/>
    <p:sldLayoutId id="2147483658" r:id="rId16"/>
    <p:sldLayoutId id="2147483659" r:id="rId17"/>
  </p:sldLayoutIdLst>
  <p:txStyles>
    <p:titleStyle>
      <a:lvl1pPr algn="l" defTabSz="914400" rtl="0" eaLnBrk="1" latinLnBrk="0" hangingPunct="1">
        <a:lnSpc>
          <a:spcPct val="90000"/>
        </a:lnSpc>
        <a:spcBef>
          <a:spcPct val="0"/>
        </a:spcBef>
        <a:buNone/>
        <a:defRPr sz="3600" kern="1200" cap="all" baseline="0">
          <a:solidFill>
            <a:schemeClr val="tx1"/>
          </a:solidFill>
          <a:latin typeface="+mj-lt"/>
          <a:ea typeface="+mj-ea"/>
          <a:cs typeface="+mj-cs"/>
        </a:defRPr>
      </a:lvl1pPr>
    </p:titleStyle>
    <p:bodyStyle>
      <a:lvl1pPr marL="228600" indent="-228600" algn="l" defTabSz="914400" rtl="0" eaLnBrk="1" latinLnBrk="0" hangingPunct="1">
        <a:lnSpc>
          <a:spcPct val="120000"/>
        </a:lnSpc>
        <a:spcBef>
          <a:spcPts val="1000"/>
        </a:spcBef>
        <a:buSzPct val="125000"/>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120000"/>
        </a:lnSpc>
        <a:spcBef>
          <a:spcPts val="500"/>
        </a:spcBef>
        <a:buSzPct val="125000"/>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120000"/>
        </a:lnSpc>
        <a:spcBef>
          <a:spcPts val="500"/>
        </a:spcBef>
        <a:buSzPct val="125000"/>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120000"/>
        </a:lnSpc>
        <a:spcBef>
          <a:spcPts val="500"/>
        </a:spcBef>
        <a:buSzPct val="125000"/>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120000"/>
        </a:lnSpc>
        <a:spcBef>
          <a:spcPts val="500"/>
        </a:spcBef>
        <a:buSzPct val="125000"/>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6pPr>
      <a:lvl7pPr marL="29718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7pPr>
      <a:lvl8pPr marL="34290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8pPr>
      <a:lvl9pPr marL="38862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7.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png"/><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7.xml"/><Relationship Id="rId5" Type="http://schemas.openxmlformats.org/officeDocument/2006/relationships/image" Target="../media/image14.png"/><Relationship Id="rId4" Type="http://schemas.openxmlformats.org/officeDocument/2006/relationships/image" Target="../media/image13.png"/></Relationships>
</file>

<file path=ppt/slides/_rels/slide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7.xml"/><Relationship Id="rId4" Type="http://schemas.openxmlformats.org/officeDocument/2006/relationships/image" Target="../media/image17.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p:txBody>
          <a:bodyPr/>
          <a:lstStyle/>
          <a:p>
            <a:r>
              <a:rPr lang="es-CL" dirty="0"/>
              <a:t>MEMORIA ANUAL 2023</a:t>
            </a:r>
          </a:p>
        </p:txBody>
      </p:sp>
      <p:sp>
        <p:nvSpPr>
          <p:cNvPr id="3" name="Subtítulo 2"/>
          <p:cNvSpPr>
            <a:spLocks noGrp="1"/>
          </p:cNvSpPr>
          <p:nvPr>
            <p:ph type="subTitle" idx="1"/>
          </p:nvPr>
        </p:nvSpPr>
        <p:spPr/>
        <p:txBody>
          <a:bodyPr/>
          <a:lstStyle/>
          <a:p>
            <a:r>
              <a:rPr lang="es-CL" dirty="0" smtClean="0">
                <a:solidFill>
                  <a:schemeClr val="bg2">
                    <a:lumMod val="75000"/>
                  </a:schemeClr>
                </a:solidFill>
              </a:rPr>
              <a:t>Hogar de ancianos villa </a:t>
            </a:r>
            <a:r>
              <a:rPr lang="es-CL" dirty="0" err="1" smtClean="0">
                <a:solidFill>
                  <a:schemeClr val="bg2">
                    <a:lumMod val="75000"/>
                  </a:schemeClr>
                </a:solidFill>
              </a:rPr>
              <a:t>nazareth</a:t>
            </a:r>
            <a:endParaRPr lang="es-CL" dirty="0" smtClean="0">
              <a:solidFill>
                <a:schemeClr val="bg2">
                  <a:lumMod val="75000"/>
                </a:schemeClr>
              </a:solidFill>
            </a:endParaRPr>
          </a:p>
          <a:p>
            <a:endParaRPr lang="es-CL" dirty="0"/>
          </a:p>
        </p:txBody>
      </p:sp>
      <p:pic>
        <p:nvPicPr>
          <p:cNvPr id="4" name="Imagen 3"/>
          <p:cNvPicPr>
            <a:picLocks noChangeAspect="1"/>
          </p:cNvPicPr>
          <p:nvPr/>
        </p:nvPicPr>
        <p:blipFill>
          <a:blip r:embed="rId2"/>
          <a:stretch>
            <a:fillRect/>
          </a:stretch>
        </p:blipFill>
        <p:spPr>
          <a:xfrm>
            <a:off x="2226365" y="4134678"/>
            <a:ext cx="7911547" cy="1052075"/>
          </a:xfrm>
          <a:prstGeom prst="rect">
            <a:avLst/>
          </a:prstGeom>
        </p:spPr>
      </p:pic>
    </p:spTree>
    <p:extLst>
      <p:ext uri="{BB962C8B-B14F-4D97-AF65-F5344CB8AC3E}">
        <p14:creationId xmlns:p14="http://schemas.microsoft.com/office/powerpoint/2010/main" val="131476303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a:t>HISTORIA</a:t>
            </a:r>
          </a:p>
        </p:txBody>
      </p:sp>
      <p:sp>
        <p:nvSpPr>
          <p:cNvPr id="3" name="Marcador de contenido 2"/>
          <p:cNvSpPr>
            <a:spLocks noGrp="1"/>
          </p:cNvSpPr>
          <p:nvPr>
            <p:ph idx="1"/>
          </p:nvPr>
        </p:nvSpPr>
        <p:spPr>
          <a:xfrm>
            <a:off x="1141412" y="1815548"/>
            <a:ext cx="9905999" cy="4837043"/>
          </a:xfrm>
        </p:spPr>
        <p:txBody>
          <a:bodyPr>
            <a:noAutofit/>
          </a:bodyPr>
          <a:lstStyle/>
          <a:p>
            <a:r>
              <a:rPr lang="es-ES" sz="1800" dirty="0"/>
              <a:t>El Hogar “Villa </a:t>
            </a:r>
            <a:r>
              <a:rPr lang="es-ES" sz="1800" dirty="0" err="1"/>
              <a:t>Nazareth</a:t>
            </a:r>
            <a:r>
              <a:rPr lang="es-ES" sz="1800" dirty="0"/>
              <a:t>” se funda en el año 1982, emplazados en terrenos de la Cía. De las Hijas de la Caridad de San Vicente de Paul, en el sector de </a:t>
            </a:r>
            <a:r>
              <a:rPr lang="es-ES" sz="1800" dirty="0" err="1"/>
              <a:t>Collén</a:t>
            </a:r>
            <a:r>
              <a:rPr lang="es-ES" sz="1800" dirty="0"/>
              <a:t>, ubicado en el límite urbano de la comuna de Tomé, </a:t>
            </a:r>
            <a:r>
              <a:rPr lang="es-ES" sz="1800" dirty="0" smtClean="0"/>
              <a:t> Región del </a:t>
            </a:r>
            <a:r>
              <a:rPr lang="es-ES" sz="1800" dirty="0" err="1" smtClean="0"/>
              <a:t>Bío</a:t>
            </a:r>
            <a:r>
              <a:rPr lang="es-ES" sz="1800" dirty="0" smtClean="0"/>
              <a:t> </a:t>
            </a:r>
            <a:r>
              <a:rPr lang="es-ES" sz="1800" dirty="0" err="1" smtClean="0"/>
              <a:t>Bío</a:t>
            </a:r>
            <a:r>
              <a:rPr lang="es-ES" sz="1800" dirty="0" smtClean="0"/>
              <a:t>. </a:t>
            </a:r>
            <a:r>
              <a:rPr lang="es-ES" sz="1800" dirty="0"/>
              <a:t>Dicho sector corresponde a un área distante del centro urbano de la comuna, con escaso acceso a la locomoción colectiva</a:t>
            </a:r>
            <a:r>
              <a:rPr lang="es-ES" sz="1800" dirty="0" smtClean="0"/>
              <a:t>. </a:t>
            </a:r>
            <a:r>
              <a:rPr lang="es-ES" sz="1800" dirty="0"/>
              <a:t>La economía local se sustenta principalmente en el ámbito de los servicios, la pesca y el comercio</a:t>
            </a:r>
            <a:r>
              <a:rPr lang="es-ES" sz="1800" dirty="0" smtClean="0"/>
              <a:t>.</a:t>
            </a:r>
          </a:p>
          <a:p>
            <a:r>
              <a:rPr lang="es-ES_tradnl" sz="1800" dirty="0"/>
              <a:t>En la comuna de Tomé de acuerdo al último Censo la población de adultos Mayores asciende a 6.922 personas correspondiendo al 13,20% de la </a:t>
            </a:r>
            <a:r>
              <a:rPr lang="es-ES_tradnl" sz="1800" dirty="0" smtClean="0"/>
              <a:t>población.</a:t>
            </a:r>
            <a:r>
              <a:rPr lang="es-CL" sz="1800" b="1" dirty="0"/>
              <a:t> </a:t>
            </a:r>
            <a:r>
              <a:rPr lang="es-ES_tradnl" sz="1800" dirty="0" smtClean="0"/>
              <a:t>Sin </a:t>
            </a:r>
            <a:r>
              <a:rPr lang="es-ES_tradnl" sz="1800" dirty="0"/>
              <a:t>embargo, sólo existen dos Establecimientos de Larga Estadía, para adultos mayores, considerando la gran demanda constante por vacantes que no logra ser subsanada por la falta de recursos para implementar nuevos centros</a:t>
            </a:r>
            <a:r>
              <a:rPr lang="es-ES_tradnl" sz="1800" dirty="0" smtClean="0"/>
              <a:t>.</a:t>
            </a:r>
            <a:endParaRPr lang="es-ES" sz="1800" dirty="0" smtClean="0"/>
          </a:p>
          <a:p>
            <a:r>
              <a:rPr lang="es-ES" sz="1800" dirty="0" smtClean="0"/>
              <a:t>Por esto nuestro principal </a:t>
            </a:r>
            <a:r>
              <a:rPr lang="es-ES" sz="1800" dirty="0"/>
              <a:t>objetivo </a:t>
            </a:r>
            <a:r>
              <a:rPr lang="es-ES" sz="1800" dirty="0" smtClean="0"/>
              <a:t>es proporcionar </a:t>
            </a:r>
            <a:r>
              <a:rPr lang="es-ES" sz="1800" dirty="0"/>
              <a:t>hospedaje, alimentación, atención de salud y cuidados integrales a las personas, de la tercera edad, que carezcan de familia que pueda asumir su cuidado personal.</a:t>
            </a:r>
            <a:endParaRPr lang="es-CL" sz="1800" dirty="0"/>
          </a:p>
          <a:p>
            <a:endParaRPr lang="es-ES" sz="1800" dirty="0" smtClean="0"/>
          </a:p>
        </p:txBody>
      </p:sp>
    </p:spTree>
    <p:extLst>
      <p:ext uri="{BB962C8B-B14F-4D97-AF65-F5344CB8AC3E}">
        <p14:creationId xmlns:p14="http://schemas.microsoft.com/office/powerpoint/2010/main" val="53836119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3"/>
          <p:cNvSpPr>
            <a:spLocks noGrp="1"/>
          </p:cNvSpPr>
          <p:nvPr>
            <p:ph type="title"/>
          </p:nvPr>
        </p:nvSpPr>
        <p:spPr/>
        <p:txBody>
          <a:bodyPr/>
          <a:lstStyle/>
          <a:p>
            <a:r>
              <a:rPr lang="es-CL" dirty="0"/>
              <a:t>MISIÓN Y VISIÓN</a:t>
            </a:r>
          </a:p>
        </p:txBody>
      </p:sp>
      <p:sp>
        <p:nvSpPr>
          <p:cNvPr id="5" name="Marcador de contenido 4"/>
          <p:cNvSpPr>
            <a:spLocks noGrp="1"/>
          </p:cNvSpPr>
          <p:nvPr>
            <p:ph sz="half" idx="1"/>
          </p:nvPr>
        </p:nvSpPr>
        <p:spPr/>
        <p:txBody>
          <a:bodyPr>
            <a:normAutofit fontScale="85000" lnSpcReduction="20000"/>
          </a:bodyPr>
          <a:lstStyle/>
          <a:p>
            <a:r>
              <a:rPr lang="es-CL" dirty="0"/>
              <a:t>MISIÓN</a:t>
            </a:r>
          </a:p>
          <a:p>
            <a:r>
              <a:rPr lang="es-CL" dirty="0"/>
              <a:t>Brindar cuidados integrales a nuestros residentes, fundamentados en el amor, respeto y tolerancia. Buscamos contribuir al mejoramiento de su calidad de vida, propiciando su desarrollo en los ámbitos físico, intelectual y social.</a:t>
            </a:r>
          </a:p>
          <a:p>
            <a:endParaRPr lang="es-CL" dirty="0"/>
          </a:p>
        </p:txBody>
      </p:sp>
      <p:sp>
        <p:nvSpPr>
          <p:cNvPr id="6" name="Marcador de contenido 5"/>
          <p:cNvSpPr>
            <a:spLocks noGrp="1"/>
          </p:cNvSpPr>
          <p:nvPr>
            <p:ph sz="half" idx="2"/>
          </p:nvPr>
        </p:nvSpPr>
        <p:spPr/>
        <p:txBody>
          <a:bodyPr>
            <a:normAutofit fontScale="85000" lnSpcReduction="20000"/>
          </a:bodyPr>
          <a:lstStyle/>
          <a:p>
            <a:r>
              <a:rPr lang="es-CL" dirty="0"/>
              <a:t>VISIÓN</a:t>
            </a:r>
          </a:p>
          <a:p>
            <a:r>
              <a:rPr lang="es-CL" dirty="0"/>
              <a:t>Aspiramos a ser una institución que acoge a los adultos mayores de la comuna de Tomé, guiados por los valores Mariano- Vicentinos. Buscamos ser reconocidos por brindar atención de calidad a quienes transitan por la última etapa de sus vidas, consolidando así nuestro compromiso con el bienestar y la dignidad de nuestros residentes.</a:t>
            </a:r>
          </a:p>
          <a:p>
            <a:endParaRPr lang="es-CL" dirty="0"/>
          </a:p>
        </p:txBody>
      </p:sp>
    </p:spTree>
    <p:extLst>
      <p:ext uri="{BB962C8B-B14F-4D97-AF65-F5344CB8AC3E}">
        <p14:creationId xmlns:p14="http://schemas.microsoft.com/office/powerpoint/2010/main" val="300364042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ángulo 4"/>
          <p:cNvSpPr/>
          <p:nvPr/>
        </p:nvSpPr>
        <p:spPr>
          <a:xfrm>
            <a:off x="675861" y="887897"/>
            <a:ext cx="10164417" cy="3354765"/>
          </a:xfrm>
          <a:prstGeom prst="rect">
            <a:avLst/>
          </a:prstGeom>
        </p:spPr>
        <p:txBody>
          <a:bodyPr wrap="square">
            <a:spAutoFit/>
          </a:bodyPr>
          <a:lstStyle/>
          <a:p>
            <a:r>
              <a:rPr lang="es-CL" sz="3600" dirty="0"/>
              <a:t>Vinculación con la </a:t>
            </a:r>
            <a:r>
              <a:rPr lang="es-CL" sz="3600" dirty="0" smtClean="0"/>
              <a:t>comunidad:</a:t>
            </a:r>
          </a:p>
          <a:p>
            <a:r>
              <a:rPr lang="es-CL" sz="2000" dirty="0" smtClean="0"/>
              <a:t>Durante el año 2023 se recibieron visitas de distintas instituciones quienes colaboran y fomentan la participación de las personas mayores residentes en variadas actividades:</a:t>
            </a:r>
          </a:p>
          <a:p>
            <a:r>
              <a:rPr lang="es-CL" sz="2000" dirty="0" err="1" smtClean="0"/>
              <a:t>Senama</a:t>
            </a:r>
            <a:r>
              <a:rPr lang="es-CL" sz="2000" dirty="0" smtClean="0"/>
              <a:t>				Colegios		Municipalidad de Tomé</a:t>
            </a:r>
          </a:p>
          <a:p>
            <a:r>
              <a:rPr lang="es-CL" sz="2000" dirty="0" smtClean="0"/>
              <a:t>FFAA y de Orden		Empresas</a:t>
            </a:r>
          </a:p>
          <a:p>
            <a:r>
              <a:rPr lang="es-CL" sz="2000" dirty="0" smtClean="0"/>
              <a:t>Seremi de Salud		</a:t>
            </a:r>
            <a:r>
              <a:rPr lang="es-CL" sz="2000" dirty="0" err="1" smtClean="0"/>
              <a:t>Cesfam</a:t>
            </a:r>
            <a:endParaRPr lang="es-CL" sz="2000" dirty="0" smtClean="0"/>
          </a:p>
          <a:p>
            <a:endParaRPr lang="es-CL" sz="2000" dirty="0" smtClean="0"/>
          </a:p>
          <a:p>
            <a:r>
              <a:rPr lang="es-CL" sz="2000" dirty="0" smtClean="0"/>
              <a:t> </a:t>
            </a:r>
            <a:r>
              <a:rPr lang="es-CL" sz="3600" dirty="0"/>
              <a:t/>
            </a:r>
            <a:br>
              <a:rPr lang="es-CL" sz="3600" dirty="0"/>
            </a:br>
            <a:endParaRPr lang="es-CL" sz="3600" dirty="0"/>
          </a:p>
        </p:txBody>
      </p:sp>
      <p:sp>
        <p:nvSpPr>
          <p:cNvPr id="6" name="AutoShape 2" descr="blob:https://web.whatsapp.com/38f62ad3-6a4d-4c74-ada7-bbe32124a155"/>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L"/>
          </a:p>
        </p:txBody>
      </p:sp>
      <p:pic>
        <p:nvPicPr>
          <p:cNvPr id="7" name="Imagen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75861" y="3319332"/>
            <a:ext cx="3383721" cy="1974575"/>
          </a:xfrm>
          <a:prstGeom prst="rect">
            <a:avLst/>
          </a:prstGeom>
        </p:spPr>
      </p:pic>
      <p:pic>
        <p:nvPicPr>
          <p:cNvPr id="9" name="Imagen 8"/>
          <p:cNvPicPr>
            <a:picLocks noChangeAspect="1"/>
          </p:cNvPicPr>
          <p:nvPr/>
        </p:nvPicPr>
        <p:blipFill>
          <a:blip r:embed="rId3"/>
          <a:stretch>
            <a:fillRect/>
          </a:stretch>
        </p:blipFill>
        <p:spPr>
          <a:xfrm>
            <a:off x="4196039" y="3319332"/>
            <a:ext cx="4114504" cy="2471868"/>
          </a:xfrm>
          <a:prstGeom prst="rect">
            <a:avLst/>
          </a:prstGeom>
        </p:spPr>
      </p:pic>
      <p:pic>
        <p:nvPicPr>
          <p:cNvPr id="10" name="Imagen 9"/>
          <p:cNvPicPr>
            <a:picLocks noChangeAspect="1"/>
          </p:cNvPicPr>
          <p:nvPr/>
        </p:nvPicPr>
        <p:blipFill>
          <a:blip r:embed="rId4"/>
          <a:stretch>
            <a:fillRect/>
          </a:stretch>
        </p:blipFill>
        <p:spPr>
          <a:xfrm>
            <a:off x="8668147" y="3286708"/>
            <a:ext cx="2291332" cy="2537115"/>
          </a:xfrm>
          <a:prstGeom prst="rect">
            <a:avLst/>
          </a:prstGeom>
        </p:spPr>
      </p:pic>
    </p:spTree>
    <p:extLst>
      <p:ext uri="{BB962C8B-B14F-4D97-AF65-F5344CB8AC3E}">
        <p14:creationId xmlns:p14="http://schemas.microsoft.com/office/powerpoint/2010/main" val="316560160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stretch>
            <a:fillRect/>
          </a:stretch>
        </p:blipFill>
        <p:spPr>
          <a:xfrm>
            <a:off x="1073427" y="278297"/>
            <a:ext cx="3866048" cy="3048000"/>
          </a:xfrm>
          <a:prstGeom prst="rect">
            <a:avLst/>
          </a:prstGeom>
        </p:spPr>
      </p:pic>
      <p:pic>
        <p:nvPicPr>
          <p:cNvPr id="3" name="Imagen 2"/>
          <p:cNvPicPr>
            <a:picLocks noChangeAspect="1"/>
          </p:cNvPicPr>
          <p:nvPr/>
        </p:nvPicPr>
        <p:blipFill>
          <a:blip r:embed="rId3"/>
          <a:stretch>
            <a:fillRect/>
          </a:stretch>
        </p:blipFill>
        <p:spPr>
          <a:xfrm>
            <a:off x="6573079" y="278297"/>
            <a:ext cx="4227444" cy="2729782"/>
          </a:xfrm>
          <a:prstGeom prst="rect">
            <a:avLst/>
          </a:prstGeom>
        </p:spPr>
      </p:pic>
      <p:pic>
        <p:nvPicPr>
          <p:cNvPr id="4" name="Imagen 3"/>
          <p:cNvPicPr>
            <a:picLocks noChangeAspect="1"/>
          </p:cNvPicPr>
          <p:nvPr/>
        </p:nvPicPr>
        <p:blipFill>
          <a:blip r:embed="rId4"/>
          <a:stretch>
            <a:fillRect/>
          </a:stretch>
        </p:blipFill>
        <p:spPr>
          <a:xfrm>
            <a:off x="1860138" y="3723861"/>
            <a:ext cx="2292626" cy="2570922"/>
          </a:xfrm>
          <a:prstGeom prst="rect">
            <a:avLst/>
          </a:prstGeom>
        </p:spPr>
      </p:pic>
      <p:pic>
        <p:nvPicPr>
          <p:cNvPr id="5" name="Imagen 4"/>
          <p:cNvPicPr>
            <a:picLocks noChangeAspect="1"/>
          </p:cNvPicPr>
          <p:nvPr/>
        </p:nvPicPr>
        <p:blipFill>
          <a:blip r:embed="rId5"/>
          <a:stretch>
            <a:fillRect/>
          </a:stretch>
        </p:blipFill>
        <p:spPr>
          <a:xfrm>
            <a:off x="5509319" y="3326297"/>
            <a:ext cx="4939475" cy="3313043"/>
          </a:xfrm>
          <a:prstGeom prst="rect">
            <a:avLst/>
          </a:prstGeom>
        </p:spPr>
      </p:pic>
    </p:spTree>
    <p:extLst>
      <p:ext uri="{BB962C8B-B14F-4D97-AF65-F5344CB8AC3E}">
        <p14:creationId xmlns:p14="http://schemas.microsoft.com/office/powerpoint/2010/main" val="202954101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914400" y="357809"/>
            <a:ext cx="9925877" cy="2554545"/>
          </a:xfrm>
          <a:prstGeom prst="rect">
            <a:avLst/>
          </a:prstGeom>
        </p:spPr>
        <p:txBody>
          <a:bodyPr wrap="square">
            <a:spAutoFit/>
          </a:bodyPr>
          <a:lstStyle/>
          <a:p>
            <a:r>
              <a:rPr lang="es-CL" sz="3200" dirty="0" smtClean="0"/>
              <a:t>Celebraciones</a:t>
            </a:r>
          </a:p>
          <a:p>
            <a:r>
              <a:rPr lang="es-CL" sz="2000" dirty="0" smtClean="0"/>
              <a:t>Durante el año se realizan diversas festividades tales como :</a:t>
            </a:r>
            <a:r>
              <a:rPr lang="es-CL" dirty="0"/>
              <a:t/>
            </a:r>
            <a:br>
              <a:rPr lang="es-CL" dirty="0"/>
            </a:br>
            <a:r>
              <a:rPr lang="es-CL" dirty="0"/>
              <a:t>-Cumpleaños</a:t>
            </a:r>
            <a:br>
              <a:rPr lang="es-CL" dirty="0"/>
            </a:br>
            <a:r>
              <a:rPr lang="es-CL" dirty="0" smtClean="0"/>
              <a:t>-Día </a:t>
            </a:r>
            <a:r>
              <a:rPr lang="es-CL" dirty="0"/>
              <a:t>del padre y de la </a:t>
            </a:r>
            <a:r>
              <a:rPr lang="es-CL" dirty="0" smtClean="0"/>
              <a:t>madre</a:t>
            </a:r>
          </a:p>
          <a:p>
            <a:r>
              <a:rPr lang="es-CL" dirty="0" smtClean="0"/>
              <a:t>-Pascua de Resurrección</a:t>
            </a:r>
            <a:r>
              <a:rPr lang="es-CL" dirty="0"/>
              <a:t/>
            </a:r>
            <a:br>
              <a:rPr lang="es-CL" dirty="0"/>
            </a:br>
            <a:r>
              <a:rPr lang="es-CL" dirty="0" smtClean="0"/>
              <a:t>-Fiestas </a:t>
            </a:r>
            <a:r>
              <a:rPr lang="es-CL" dirty="0"/>
              <a:t>patrias</a:t>
            </a:r>
            <a:br>
              <a:rPr lang="es-CL" dirty="0"/>
            </a:br>
            <a:r>
              <a:rPr lang="es-CL" dirty="0" smtClean="0"/>
              <a:t>-Navidad</a:t>
            </a:r>
            <a:r>
              <a:rPr lang="es-CL" dirty="0"/>
              <a:t/>
            </a:r>
            <a:br>
              <a:rPr lang="es-CL" dirty="0"/>
            </a:br>
            <a:r>
              <a:rPr lang="es-CL" dirty="0" smtClean="0"/>
              <a:t>-Año </a:t>
            </a:r>
            <a:r>
              <a:rPr lang="es-CL" dirty="0"/>
              <a:t>nuevo</a:t>
            </a:r>
          </a:p>
        </p:txBody>
      </p:sp>
      <p:pic>
        <p:nvPicPr>
          <p:cNvPr id="3" name="Imagen 2"/>
          <p:cNvPicPr>
            <a:picLocks noChangeAspect="1"/>
          </p:cNvPicPr>
          <p:nvPr/>
        </p:nvPicPr>
        <p:blipFill>
          <a:blip r:embed="rId2"/>
          <a:stretch>
            <a:fillRect/>
          </a:stretch>
        </p:blipFill>
        <p:spPr>
          <a:xfrm>
            <a:off x="477078" y="2849217"/>
            <a:ext cx="3617843" cy="3379305"/>
          </a:xfrm>
          <a:prstGeom prst="rect">
            <a:avLst/>
          </a:prstGeom>
        </p:spPr>
      </p:pic>
      <p:pic>
        <p:nvPicPr>
          <p:cNvPr id="4" name="Imagen 3"/>
          <p:cNvPicPr>
            <a:picLocks noChangeAspect="1"/>
          </p:cNvPicPr>
          <p:nvPr/>
        </p:nvPicPr>
        <p:blipFill>
          <a:blip r:embed="rId3"/>
          <a:stretch>
            <a:fillRect/>
          </a:stretch>
        </p:blipFill>
        <p:spPr>
          <a:xfrm>
            <a:off x="4386468" y="1283898"/>
            <a:ext cx="4533587" cy="2552606"/>
          </a:xfrm>
          <a:prstGeom prst="rect">
            <a:avLst/>
          </a:prstGeom>
        </p:spPr>
      </p:pic>
      <p:pic>
        <p:nvPicPr>
          <p:cNvPr id="5" name="Imagen 4"/>
          <p:cNvPicPr>
            <a:picLocks noChangeAspect="1"/>
          </p:cNvPicPr>
          <p:nvPr/>
        </p:nvPicPr>
        <p:blipFill>
          <a:blip r:embed="rId4"/>
          <a:stretch>
            <a:fillRect/>
          </a:stretch>
        </p:blipFill>
        <p:spPr>
          <a:xfrm>
            <a:off x="5128589" y="4081669"/>
            <a:ext cx="3246784" cy="2633627"/>
          </a:xfrm>
          <a:prstGeom prst="rect">
            <a:avLst/>
          </a:prstGeom>
        </p:spPr>
      </p:pic>
      <p:pic>
        <p:nvPicPr>
          <p:cNvPr id="6" name="Imagen 5"/>
          <p:cNvPicPr>
            <a:picLocks noChangeAspect="1"/>
          </p:cNvPicPr>
          <p:nvPr/>
        </p:nvPicPr>
        <p:blipFill>
          <a:blip r:embed="rId5"/>
          <a:stretch>
            <a:fillRect/>
          </a:stretch>
        </p:blipFill>
        <p:spPr>
          <a:xfrm>
            <a:off x="9211602" y="1416419"/>
            <a:ext cx="2660418" cy="4450791"/>
          </a:xfrm>
          <a:prstGeom prst="rect">
            <a:avLst/>
          </a:prstGeom>
        </p:spPr>
      </p:pic>
    </p:spTree>
    <p:extLst>
      <p:ext uri="{BB962C8B-B14F-4D97-AF65-F5344CB8AC3E}">
        <p14:creationId xmlns:p14="http://schemas.microsoft.com/office/powerpoint/2010/main" val="172975050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1073426" y="357809"/>
            <a:ext cx="8521148" cy="3662541"/>
          </a:xfrm>
          <a:prstGeom prst="rect">
            <a:avLst/>
          </a:prstGeom>
        </p:spPr>
        <p:txBody>
          <a:bodyPr wrap="square">
            <a:spAutoFit/>
          </a:bodyPr>
          <a:lstStyle/>
          <a:p>
            <a:r>
              <a:rPr lang="es-CL" sz="3200" dirty="0"/>
              <a:t>Capacitaciones</a:t>
            </a:r>
            <a:r>
              <a:rPr lang="es-CL" sz="3200" dirty="0" smtClean="0"/>
              <a:t>:</a:t>
            </a:r>
          </a:p>
          <a:p>
            <a:r>
              <a:rPr lang="es-CL" sz="2000" dirty="0" smtClean="0"/>
              <a:t>Durante el año se realizaron las siguientes capacitación al personal que se desempeña en el ELEAM:</a:t>
            </a:r>
          </a:p>
          <a:p>
            <a:r>
              <a:rPr lang="es-CL" sz="2000" dirty="0" smtClean="0"/>
              <a:t>-Técnicas de higiene y seguridad en la preparación de alimentos para personas mayores.</a:t>
            </a:r>
          </a:p>
          <a:p>
            <a:r>
              <a:rPr lang="es-CL" sz="2000" dirty="0" smtClean="0"/>
              <a:t>-Herramientas elementales de primeros </a:t>
            </a:r>
            <a:r>
              <a:rPr lang="es-CL" sz="2000" dirty="0"/>
              <a:t>a</a:t>
            </a:r>
            <a:r>
              <a:rPr lang="es-CL" sz="2000" dirty="0" smtClean="0"/>
              <a:t>uxilios para la prevención de accidentes.</a:t>
            </a:r>
          </a:p>
          <a:p>
            <a:r>
              <a:rPr lang="es-CL" sz="2000" dirty="0" smtClean="0"/>
              <a:t>-Técnicas para el manejo manual de cargas.</a:t>
            </a:r>
          </a:p>
          <a:p>
            <a:r>
              <a:rPr lang="es-CL" sz="2000" dirty="0" smtClean="0"/>
              <a:t>-Reanimación cardiopulmonar.</a:t>
            </a:r>
          </a:p>
          <a:p>
            <a:r>
              <a:rPr lang="es-CL" sz="2000" dirty="0" smtClean="0"/>
              <a:t>-Capacitación en administración de fármacos.</a:t>
            </a:r>
          </a:p>
          <a:p>
            <a:r>
              <a:rPr lang="es-CL" sz="2000" dirty="0" smtClean="0"/>
              <a:t>-Jornada de autocuidado.</a:t>
            </a:r>
          </a:p>
          <a:p>
            <a:r>
              <a:rPr lang="es-CL" sz="2000" dirty="0" smtClean="0"/>
              <a:t>-Uso y manejo de extintores.</a:t>
            </a:r>
            <a:endParaRPr lang="es-CL" sz="2000" dirty="0"/>
          </a:p>
        </p:txBody>
      </p:sp>
      <p:pic>
        <p:nvPicPr>
          <p:cNvPr id="3" name="Imagen 2"/>
          <p:cNvPicPr>
            <a:picLocks noChangeAspect="1"/>
          </p:cNvPicPr>
          <p:nvPr/>
        </p:nvPicPr>
        <p:blipFill>
          <a:blip r:embed="rId2"/>
          <a:stretch>
            <a:fillRect/>
          </a:stretch>
        </p:blipFill>
        <p:spPr>
          <a:xfrm>
            <a:off x="384313" y="4020350"/>
            <a:ext cx="3697357" cy="2517912"/>
          </a:xfrm>
          <a:prstGeom prst="rect">
            <a:avLst/>
          </a:prstGeom>
        </p:spPr>
      </p:pic>
      <p:pic>
        <p:nvPicPr>
          <p:cNvPr id="4" name="Imagen 3"/>
          <p:cNvPicPr>
            <a:picLocks noChangeAspect="1"/>
          </p:cNvPicPr>
          <p:nvPr/>
        </p:nvPicPr>
        <p:blipFill>
          <a:blip r:embed="rId3"/>
          <a:stretch>
            <a:fillRect/>
          </a:stretch>
        </p:blipFill>
        <p:spPr>
          <a:xfrm>
            <a:off x="4280454" y="3498574"/>
            <a:ext cx="2941982" cy="2703443"/>
          </a:xfrm>
          <a:prstGeom prst="rect">
            <a:avLst/>
          </a:prstGeom>
        </p:spPr>
      </p:pic>
      <p:pic>
        <p:nvPicPr>
          <p:cNvPr id="5" name="Imagen 4"/>
          <p:cNvPicPr>
            <a:picLocks noChangeAspect="1"/>
          </p:cNvPicPr>
          <p:nvPr/>
        </p:nvPicPr>
        <p:blipFill>
          <a:blip r:embed="rId4"/>
          <a:stretch>
            <a:fillRect/>
          </a:stretch>
        </p:blipFill>
        <p:spPr>
          <a:xfrm>
            <a:off x="7687898" y="2977542"/>
            <a:ext cx="3563197" cy="3224475"/>
          </a:xfrm>
          <a:prstGeom prst="rect">
            <a:avLst/>
          </a:prstGeom>
        </p:spPr>
      </p:pic>
    </p:spTree>
    <p:extLst>
      <p:ext uri="{BB962C8B-B14F-4D97-AF65-F5344CB8AC3E}">
        <p14:creationId xmlns:p14="http://schemas.microsoft.com/office/powerpoint/2010/main" val="37461882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smtClean="0"/>
              <a:t>Nuestros colaboradores:</a:t>
            </a:r>
            <a:endParaRPr lang="es-CL" dirty="0"/>
          </a:p>
        </p:txBody>
      </p:sp>
      <p:sp>
        <p:nvSpPr>
          <p:cNvPr id="3" name="Marcador de contenido 2"/>
          <p:cNvSpPr>
            <a:spLocks noGrp="1"/>
          </p:cNvSpPr>
          <p:nvPr>
            <p:ph idx="1"/>
          </p:nvPr>
        </p:nvSpPr>
        <p:spPr/>
        <p:txBody>
          <a:bodyPr>
            <a:normAutofit fontScale="85000" lnSpcReduction="20000"/>
          </a:bodyPr>
          <a:lstStyle/>
          <a:p>
            <a:r>
              <a:rPr lang="es-CL" dirty="0"/>
              <a:t>Municipalidad de Tomé</a:t>
            </a:r>
          </a:p>
          <a:p>
            <a:r>
              <a:rPr lang="es-CL" dirty="0"/>
              <a:t>Pesquera Camanchaca</a:t>
            </a:r>
          </a:p>
          <a:p>
            <a:r>
              <a:rPr lang="es-CL" dirty="0"/>
              <a:t>Club de Leones Tomé</a:t>
            </a:r>
          </a:p>
          <a:p>
            <a:r>
              <a:rPr lang="es-CL" dirty="0"/>
              <a:t>Banco Solidario de Alimentos</a:t>
            </a:r>
          </a:p>
          <a:p>
            <a:r>
              <a:rPr lang="es-CL" dirty="0"/>
              <a:t>Vega Monumental</a:t>
            </a:r>
          </a:p>
          <a:p>
            <a:r>
              <a:rPr lang="es-CL" dirty="0"/>
              <a:t>Colegio Margarita </a:t>
            </a:r>
            <a:r>
              <a:rPr lang="es-CL" dirty="0" err="1"/>
              <a:t>Naseau</a:t>
            </a:r>
            <a:endParaRPr lang="es-CL" dirty="0"/>
          </a:p>
          <a:p>
            <a:r>
              <a:rPr lang="es-CL" dirty="0"/>
              <a:t>Empresas </a:t>
            </a:r>
            <a:r>
              <a:rPr lang="es-CL" dirty="0" err="1"/>
              <a:t>Maritano</a:t>
            </a:r>
            <a:endParaRPr lang="es-CL" dirty="0"/>
          </a:p>
          <a:p>
            <a:r>
              <a:rPr lang="es-CL" dirty="0"/>
              <a:t>Empresas </a:t>
            </a:r>
            <a:r>
              <a:rPr lang="es-CL" dirty="0" err="1"/>
              <a:t>Oxiquim</a:t>
            </a:r>
            <a:endParaRPr lang="es-CL" dirty="0"/>
          </a:p>
          <a:p>
            <a:endParaRPr lang="es-CL" dirty="0"/>
          </a:p>
        </p:txBody>
      </p:sp>
    </p:spTree>
    <p:extLst>
      <p:ext uri="{BB962C8B-B14F-4D97-AF65-F5344CB8AC3E}">
        <p14:creationId xmlns:p14="http://schemas.microsoft.com/office/powerpoint/2010/main" val="194437535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a:t>Nuestras fuentes de financiamiento:</a:t>
            </a:r>
          </a:p>
        </p:txBody>
      </p:sp>
      <p:sp>
        <p:nvSpPr>
          <p:cNvPr id="3" name="Marcador de contenido 2"/>
          <p:cNvSpPr>
            <a:spLocks noGrp="1"/>
          </p:cNvSpPr>
          <p:nvPr>
            <p:ph idx="1"/>
          </p:nvPr>
        </p:nvSpPr>
        <p:spPr/>
        <p:txBody>
          <a:bodyPr/>
          <a:lstStyle/>
          <a:p>
            <a:r>
              <a:rPr lang="es-CL" dirty="0"/>
              <a:t>SENAMA</a:t>
            </a:r>
          </a:p>
          <a:p>
            <a:r>
              <a:rPr lang="es-CL" dirty="0"/>
              <a:t>Municipalidad de Tomé</a:t>
            </a:r>
          </a:p>
          <a:p>
            <a:r>
              <a:rPr lang="es-CL" dirty="0"/>
              <a:t>Fundación Careno</a:t>
            </a:r>
          </a:p>
          <a:p>
            <a:r>
              <a:rPr lang="es-CL" dirty="0"/>
              <a:t>Pensiones Adultos/as Mayores</a:t>
            </a:r>
          </a:p>
          <a:p>
            <a:r>
              <a:rPr lang="es-CL" dirty="0"/>
              <a:t>Aportes Solidarios</a:t>
            </a:r>
          </a:p>
          <a:p>
            <a:r>
              <a:rPr lang="es-CL" dirty="0"/>
              <a:t>Aporte Congregación</a:t>
            </a:r>
          </a:p>
          <a:p>
            <a:endParaRPr lang="es-CL" dirty="0"/>
          </a:p>
        </p:txBody>
      </p:sp>
    </p:spTree>
    <p:extLst>
      <p:ext uri="{BB962C8B-B14F-4D97-AF65-F5344CB8AC3E}">
        <p14:creationId xmlns:p14="http://schemas.microsoft.com/office/powerpoint/2010/main" val="985338333"/>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ircuito">
  <a:themeElements>
    <a:clrScheme name="Circuit">
      <a:dk1>
        <a:sysClr val="windowText" lastClr="000000"/>
      </a:dk1>
      <a:lt1>
        <a:sysClr val="window" lastClr="FFFFFF"/>
      </a:lt1>
      <a:dk2>
        <a:srgbClr val="134770"/>
      </a:dk2>
      <a:lt2>
        <a:srgbClr val="82FFFF"/>
      </a:lt2>
      <a:accent1>
        <a:srgbClr val="9ACD4C"/>
      </a:accent1>
      <a:accent2>
        <a:srgbClr val="FAA93A"/>
      </a:accent2>
      <a:accent3>
        <a:srgbClr val="D35940"/>
      </a:accent3>
      <a:accent4>
        <a:srgbClr val="B258D3"/>
      </a:accent4>
      <a:accent5>
        <a:srgbClr val="63A0CC"/>
      </a:accent5>
      <a:accent6>
        <a:srgbClr val="8AC4A7"/>
      </a:accent6>
      <a:hlink>
        <a:srgbClr val="B8FA56"/>
      </a:hlink>
      <a:folHlink>
        <a:srgbClr val="7AF8CC"/>
      </a:folHlink>
    </a:clrScheme>
    <a:fontScheme name="Circuit">
      <a:majorFont>
        <a:latin typeface="Tw Cen MT" panose="020B0602020104020603"/>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panose="020B06020201040206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ircuit">
      <a:fillStyleLst>
        <a:solidFill>
          <a:schemeClr val="phClr"/>
        </a:solidFill>
        <a:gradFill rotWithShape="1">
          <a:gsLst>
            <a:gs pos="0">
              <a:schemeClr val="phClr">
                <a:tint val="58000"/>
                <a:satMod val="108000"/>
                <a:lumMod val="110000"/>
              </a:schemeClr>
            </a:gs>
            <a:gs pos="100000">
              <a:schemeClr val="phClr">
                <a:tint val="81000"/>
                <a:satMod val="109000"/>
                <a:lumMod val="105000"/>
              </a:schemeClr>
            </a:gs>
          </a:gsLst>
          <a:lin ang="5040000" scaled="0"/>
        </a:gradFill>
        <a:gradFill rotWithShape="1">
          <a:gsLst>
            <a:gs pos="0">
              <a:schemeClr val="phClr">
                <a:tint val="94000"/>
                <a:satMod val="105000"/>
                <a:lumMod val="102000"/>
              </a:schemeClr>
            </a:gs>
            <a:gs pos="100000">
              <a:schemeClr val="phClr">
                <a:shade val="74000"/>
                <a:satMod val="128000"/>
                <a:lumMod val="100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98000"/>
                <a:hueMod val="94000"/>
                <a:satMod val="148000"/>
                <a:lumMod val="150000"/>
              </a:schemeClr>
            </a:gs>
            <a:gs pos="100000">
              <a:schemeClr val="phClr">
                <a:shade val="92000"/>
                <a:hueMod val="104000"/>
                <a:satMod val="140000"/>
                <a:lumMod val="68000"/>
              </a:schemeClr>
            </a:gs>
          </a:gsLst>
          <a:lin ang="5040000" scaled="0"/>
        </a:gradFill>
        <a:blipFill>
          <a:blip xmlns:r="http://schemas.openxmlformats.org/officeDocument/2006/relationships" r:embed="rId1">
            <a:duotone>
              <a:schemeClr val="phClr">
                <a:shade val="88000"/>
                <a:hueMod val="106000"/>
                <a:satMod val="140000"/>
                <a:lumMod val="54000"/>
              </a:schemeClr>
              <a:schemeClr val="phClr">
                <a:tint val="98000"/>
                <a:hueMod val="90000"/>
                <a:satMod val="150000"/>
                <a:lumMod val="160000"/>
              </a:schemeClr>
            </a:duotone>
          </a:blip>
          <a:stretch/>
        </a:blipFill>
      </a:bgFillStyleLst>
    </a:fmtScheme>
  </a:themeElements>
  <a:objectDefaults/>
  <a:extraClrSchemeLst/>
  <a:extLst>
    <a:ext uri="{05A4C25C-085E-4340-85A3-A5531E510DB2}">
      <thm15:themeFamily xmlns:thm15="http://schemas.microsoft.com/office/thememl/2012/main" name="Circuit" id="{0AC2F7E7-15F5-431C-B2A2-456FE929F56C}" vid="{0911B802-464C-4241-8DD9-B60FF88E379F}"/>
    </a:ext>
  </a:extLst>
</a:theme>
</file>

<file path=docProps/app.xml><?xml version="1.0" encoding="utf-8"?>
<Properties xmlns="http://schemas.openxmlformats.org/officeDocument/2006/extended-properties" xmlns:vt="http://schemas.openxmlformats.org/officeDocument/2006/docPropsVTypes">
  <Template>TM04033919[[fn=Circuito]]</Template>
  <TotalTime>97</TotalTime>
  <Words>468</Words>
  <Application>Microsoft Office PowerPoint</Application>
  <PresentationFormat>Panorámica</PresentationFormat>
  <Paragraphs>46</Paragraphs>
  <Slides>9</Slides>
  <Notes>0</Notes>
  <HiddenSlides>0</HiddenSlides>
  <MMClips>0</MMClips>
  <ScaleCrop>false</ScaleCrop>
  <HeadingPairs>
    <vt:vector size="6" baseType="variant">
      <vt:variant>
        <vt:lpstr>Fuentes usadas</vt:lpstr>
      </vt:variant>
      <vt:variant>
        <vt:i4>3</vt:i4>
      </vt:variant>
      <vt:variant>
        <vt:lpstr>Tema</vt:lpstr>
      </vt:variant>
      <vt:variant>
        <vt:i4>1</vt:i4>
      </vt:variant>
      <vt:variant>
        <vt:lpstr>Títulos de diapositiva</vt:lpstr>
      </vt:variant>
      <vt:variant>
        <vt:i4>9</vt:i4>
      </vt:variant>
    </vt:vector>
  </HeadingPairs>
  <TitlesOfParts>
    <vt:vector size="13" baseType="lpstr">
      <vt:lpstr>Arial</vt:lpstr>
      <vt:lpstr>Trebuchet MS</vt:lpstr>
      <vt:lpstr>Tw Cen MT</vt:lpstr>
      <vt:lpstr>Circuito</vt:lpstr>
      <vt:lpstr>MEMORIA ANUAL 2023</vt:lpstr>
      <vt:lpstr>HISTORIA</vt:lpstr>
      <vt:lpstr>MISIÓN Y VISIÓN</vt:lpstr>
      <vt:lpstr>Presentación de PowerPoint</vt:lpstr>
      <vt:lpstr>Presentación de PowerPoint</vt:lpstr>
      <vt:lpstr>Presentación de PowerPoint</vt:lpstr>
      <vt:lpstr>Presentación de PowerPoint</vt:lpstr>
      <vt:lpstr>Nuestros colaboradores:</vt:lpstr>
      <vt:lpstr>Nuestras fuentes de financiamiento:</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MEMORIA ANUAL 2023</dc:title>
  <dc:creator>Arlette Valenzuela</dc:creator>
  <cp:lastModifiedBy>Arlette Valenzuela</cp:lastModifiedBy>
  <cp:revision>7</cp:revision>
  <dcterms:created xsi:type="dcterms:W3CDTF">2024-02-26T17:47:47Z</dcterms:created>
  <dcterms:modified xsi:type="dcterms:W3CDTF">2024-02-26T19:24:54Z</dcterms:modified>
</cp:coreProperties>
</file>