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12/21/2023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MEMORIA </a:t>
            </a:r>
            <a:r>
              <a:rPr lang="es-CL" dirty="0" smtClean="0"/>
              <a:t>ANUAL 2022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928692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ELEAM VILLA NAZARETH TOMÉ</a:t>
            </a:r>
            <a:endParaRPr lang="es-CL" sz="24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6365" y="4134678"/>
            <a:ext cx="7911547" cy="10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08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HISTORIA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32452" y="2461340"/>
            <a:ext cx="8640417" cy="3313752"/>
          </a:xfrm>
        </p:spPr>
        <p:txBody>
          <a:bodyPr>
            <a:normAutofit/>
          </a:bodyPr>
          <a:lstStyle/>
          <a:p>
            <a:r>
              <a:rPr lang="es-CL" dirty="0" smtClean="0"/>
              <a:t>Nuestro hogar fue fundado el año 1982 en el Sector de </a:t>
            </a:r>
            <a:r>
              <a:rPr lang="es-CL" dirty="0" err="1" smtClean="0"/>
              <a:t>Collén</a:t>
            </a:r>
            <a:r>
              <a:rPr lang="es-CL" dirty="0" smtClean="0"/>
              <a:t>, comuna de Tomé. </a:t>
            </a:r>
            <a:r>
              <a:rPr lang="es-ES" dirty="0" smtClean="0"/>
              <a:t>Es </a:t>
            </a:r>
            <a:r>
              <a:rPr lang="es-ES" dirty="0"/>
              <a:t>una institución privada que depende de la </a:t>
            </a:r>
            <a:r>
              <a:rPr lang="es-ES" dirty="0" err="1"/>
              <a:t>Congregaciòn</a:t>
            </a:r>
            <a:r>
              <a:rPr lang="es-ES" dirty="0"/>
              <a:t> de las Hijas de la Caridad de San Vicente de Paul. Tiene como objetivo proporcionar hospedaje, alimentación, atención de salud y cuidados integrales a las personas, de la tercera edad, que carezcan de familia que pueda asumir su cuidado personal.</a:t>
            </a:r>
            <a:endParaRPr lang="es-CL" dirty="0" smtClean="0"/>
          </a:p>
          <a:p>
            <a:endParaRPr lang="es-CL" dirty="0"/>
          </a:p>
        </p:txBody>
      </p:sp>
      <p:pic>
        <p:nvPicPr>
          <p:cNvPr id="1026" name="Imagen 1" descr="https://scontent-mia1-1.xx.fbcdn.net/hphotos-xfa1/v/l/t1.0-9/10570385_1482199102025323_1511523267234172882_n.jpg?oh=8c4dc7e791166f464f0caec03b9110a6&amp;oe=56EEFC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570" y="196933"/>
            <a:ext cx="5418404" cy="1353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021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MISIÓN Y VISIÓN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 smtClean="0"/>
              <a:t>MISIÓN</a:t>
            </a:r>
          </a:p>
          <a:p>
            <a:r>
              <a:rPr lang="es-CL" dirty="0" smtClean="0"/>
              <a:t>Brindar cuidados integrales a nuestros residentes, fundamentados en el amor, respeto y tolerancia. Buscamos contribuir al mejoramiento de su calidad de vida, propiciando su desarrollo en los ámbitos físico, intelectual y social.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 smtClean="0"/>
              <a:t>VISIÓN</a:t>
            </a:r>
          </a:p>
          <a:p>
            <a:r>
              <a:rPr lang="es-CL" dirty="0" smtClean="0"/>
              <a:t>Aspiramos a ser una institución que acoge a los adultos mayores de la comuna de Tomé, guiados por los valores Mariano- Vicentinos. </a:t>
            </a:r>
            <a:r>
              <a:rPr lang="es-CL" dirty="0" err="1" smtClean="0"/>
              <a:t>Bucamos</a:t>
            </a:r>
            <a:r>
              <a:rPr lang="es-CL" dirty="0" smtClean="0"/>
              <a:t> ser </a:t>
            </a:r>
            <a:r>
              <a:rPr lang="es-CL" dirty="0" err="1" smtClean="0"/>
              <a:t>reconociodos</a:t>
            </a:r>
            <a:r>
              <a:rPr lang="es-CL" dirty="0" smtClean="0"/>
              <a:t> por brindar atención de calidad a quienes transitan por la última etapa de sus vidas, consolidando así nuestro compromiso con el bienestar y la dignidad de nuestros residentes.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0260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2070832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Vinculación con la comunidad</a:t>
            </a:r>
            <a:br>
              <a:rPr lang="es-CL" dirty="0" smtClean="0"/>
            </a:br>
            <a:r>
              <a:rPr lang="es-CL" sz="1800" dirty="0" smtClean="0"/>
              <a:t>durante el año recibimos visitas de distintas instituciones tales como:</a:t>
            </a:r>
            <a:br>
              <a:rPr lang="es-CL" sz="1800" dirty="0" smtClean="0"/>
            </a:br>
            <a:r>
              <a:rPr lang="es-CL" sz="1800" dirty="0" smtClean="0"/>
              <a:t/>
            </a:r>
            <a:br>
              <a:rPr lang="es-CL" sz="1800" dirty="0" smtClean="0"/>
            </a:br>
            <a:r>
              <a:rPr lang="es-CL" sz="1800" dirty="0" smtClean="0"/>
              <a:t/>
            </a:r>
            <a:br>
              <a:rPr lang="es-CL" sz="1800" dirty="0" smtClean="0"/>
            </a:br>
            <a:r>
              <a:rPr lang="es-CL" sz="1400" dirty="0" smtClean="0"/>
              <a:t>-club de leones</a:t>
            </a:r>
            <a:br>
              <a:rPr lang="es-CL" sz="1400" dirty="0" smtClean="0"/>
            </a:br>
            <a:r>
              <a:rPr lang="es-CL" sz="1400" dirty="0" smtClean="0"/>
              <a:t>-colegios</a:t>
            </a:r>
            <a:br>
              <a:rPr lang="es-CL" sz="1400" dirty="0" smtClean="0"/>
            </a:br>
            <a:r>
              <a:rPr lang="es-CL" sz="1400" dirty="0" smtClean="0"/>
              <a:t>-instituciones </a:t>
            </a:r>
            <a:br>
              <a:rPr lang="es-CL" sz="1400" dirty="0" smtClean="0"/>
            </a:br>
            <a:r>
              <a:rPr lang="es-CL" sz="1400" dirty="0" smtClean="0"/>
              <a:t>-empresas</a:t>
            </a:r>
            <a:br>
              <a:rPr lang="es-CL" sz="1400" dirty="0" smtClean="0"/>
            </a:br>
            <a:r>
              <a:rPr lang="es-CL" sz="1400" dirty="0" smtClean="0"/>
              <a:t>-Universidades</a:t>
            </a:r>
            <a:endParaRPr lang="es-CL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58958" y="2874963"/>
            <a:ext cx="2888972" cy="2584450"/>
          </a:xfrm>
          <a:prstGeom prst="rect">
            <a:avLst/>
          </a:prstGeom>
        </p:spPr>
      </p:pic>
      <p:pic>
        <p:nvPicPr>
          <p:cNvPr id="6" name="Marcador de contenido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338189" y="2699992"/>
            <a:ext cx="3419061" cy="209026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1158" y="2030833"/>
            <a:ext cx="3877715" cy="342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71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713" y="798973"/>
            <a:ext cx="3419057" cy="23145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8713" y="798973"/>
            <a:ext cx="3419057" cy="2247117"/>
          </a:xfrm>
        </p:spPr>
        <p:txBody>
          <a:bodyPr/>
          <a:lstStyle/>
          <a:p>
            <a:r>
              <a:rPr lang="es-CL" dirty="0" smtClean="0"/>
              <a:t>Donativos</a:t>
            </a:r>
            <a:endParaRPr lang="es-CL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24939" y="371060"/>
            <a:ext cx="5486399" cy="523460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8713" y="3205491"/>
            <a:ext cx="3511826" cy="2362200"/>
          </a:xfrm>
          <a:prstGeom prst="rect">
            <a:avLst/>
          </a:prstGeom>
        </p:spPr>
      </p:pic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s-CL" dirty="0" smtClean="0"/>
              <a:t>Aportes de la comunidad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20158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91180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Celebraciones:</a:t>
            </a:r>
            <a:br>
              <a:rPr lang="es-CL" dirty="0" smtClean="0"/>
            </a:br>
            <a:r>
              <a:rPr lang="es-CL" dirty="0" smtClean="0"/>
              <a:t>-</a:t>
            </a:r>
            <a:r>
              <a:rPr lang="es-CL" sz="1800" dirty="0" smtClean="0"/>
              <a:t>Cumpleaños</a:t>
            </a:r>
            <a:br>
              <a:rPr lang="es-CL" sz="1800" dirty="0" smtClean="0"/>
            </a:br>
            <a:r>
              <a:rPr lang="es-CL" sz="1800" dirty="0" smtClean="0"/>
              <a:t>-</a:t>
            </a:r>
            <a:r>
              <a:rPr lang="es-CL" sz="1800" dirty="0" err="1" smtClean="0"/>
              <a:t>dia</a:t>
            </a:r>
            <a:r>
              <a:rPr lang="es-CL" sz="1800" dirty="0" smtClean="0"/>
              <a:t> del padre y de la madre</a:t>
            </a:r>
            <a:br>
              <a:rPr lang="es-CL" sz="1800" dirty="0" smtClean="0"/>
            </a:br>
            <a:r>
              <a:rPr lang="es-CL" sz="1800" dirty="0" smtClean="0"/>
              <a:t>-fiestas patrias</a:t>
            </a:r>
            <a:br>
              <a:rPr lang="es-CL" sz="1800" dirty="0" smtClean="0"/>
            </a:br>
            <a:r>
              <a:rPr lang="es-CL" sz="1800" dirty="0" smtClean="0"/>
              <a:t>-navidad</a:t>
            </a:r>
            <a:br>
              <a:rPr lang="es-CL" sz="1800" dirty="0" smtClean="0"/>
            </a:br>
            <a:r>
              <a:rPr lang="es-CL" sz="1800" dirty="0" smtClean="0"/>
              <a:t>-año nuevo</a:t>
            </a:r>
            <a:br>
              <a:rPr lang="es-CL" sz="1800" dirty="0" smtClean="0"/>
            </a:br>
            <a:r>
              <a:rPr lang="es-CL" sz="1800" dirty="0" smtClean="0"/>
              <a:t/>
            </a:r>
            <a:br>
              <a:rPr lang="es-CL" sz="1800" dirty="0" smtClean="0"/>
            </a:br>
            <a:r>
              <a:rPr lang="es-CL" sz="1800" dirty="0" smtClean="0"/>
              <a:t/>
            </a:r>
            <a:br>
              <a:rPr lang="es-CL" sz="1800" dirty="0" smtClean="0"/>
            </a:br>
            <a:endParaRPr lang="es-CL" dirty="0"/>
          </a:p>
        </p:txBody>
      </p:sp>
      <p:pic>
        <p:nvPicPr>
          <p:cNvPr id="9" name="Marcador de contenido 8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47560" y="2571682"/>
            <a:ext cx="1891486" cy="2543175"/>
          </a:xfrm>
          <a:prstGeom prst="rect">
            <a:avLst/>
          </a:prstGeom>
        </p:spPr>
      </p:pic>
      <p:pic>
        <p:nvPicPr>
          <p:cNvPr id="11" name="Marcador de contenido 10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26087" y="2066857"/>
            <a:ext cx="4280452" cy="304799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3993" y="2066857"/>
            <a:ext cx="30289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4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573707"/>
          </a:xfrm>
        </p:spPr>
        <p:txBody>
          <a:bodyPr/>
          <a:lstStyle/>
          <a:p>
            <a:r>
              <a:rPr lang="es-CL" dirty="0" smtClean="0"/>
              <a:t>Capacitaciones: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Durante el año 2022, se realizaron diversas capacitaciones al personal del ELEAM tales como:</a:t>
            </a:r>
          </a:p>
          <a:p>
            <a:r>
              <a:rPr lang="es-CL" dirty="0" smtClean="0"/>
              <a:t>Dignidad</a:t>
            </a:r>
            <a:r>
              <a:rPr lang="es-CL" dirty="0"/>
              <a:t>, Vejez y autonomía.</a:t>
            </a:r>
          </a:p>
          <a:p>
            <a:pPr lvl="0"/>
            <a:r>
              <a:rPr lang="es-CL" dirty="0"/>
              <a:t>Uso y manejo de </a:t>
            </a:r>
            <a:r>
              <a:rPr lang="es-CL" dirty="0" smtClean="0"/>
              <a:t>extintores </a:t>
            </a:r>
            <a:r>
              <a:rPr lang="es-CL" dirty="0"/>
              <a:t>portátiles </a:t>
            </a:r>
            <a:endParaRPr lang="es-CL" dirty="0" smtClean="0"/>
          </a:p>
          <a:p>
            <a:pPr lvl="0"/>
            <a:r>
              <a:rPr lang="es-CL" dirty="0" smtClean="0"/>
              <a:t>Capacitación </a:t>
            </a:r>
            <a:r>
              <a:rPr lang="es-CL" dirty="0"/>
              <a:t>prevención de riesgos laborales 2022 </a:t>
            </a:r>
            <a:endParaRPr lang="es-CL" dirty="0" smtClean="0"/>
          </a:p>
          <a:p>
            <a:pPr lvl="0"/>
            <a:r>
              <a:rPr lang="es-CL" dirty="0" smtClean="0"/>
              <a:t>Comité </a:t>
            </a:r>
            <a:r>
              <a:rPr lang="es-CL" dirty="0"/>
              <a:t>paritario de Higiene y </a:t>
            </a:r>
            <a:r>
              <a:rPr lang="es-CL" dirty="0" smtClean="0"/>
              <a:t>seguridad</a:t>
            </a:r>
          </a:p>
          <a:p>
            <a:r>
              <a:rPr lang="es-ES" dirty="0"/>
              <a:t>Manejo de </a:t>
            </a:r>
            <a:r>
              <a:rPr lang="es-ES" dirty="0" smtClean="0"/>
              <a:t>pacientes con </a:t>
            </a:r>
            <a:r>
              <a:rPr lang="es-ES" dirty="0"/>
              <a:t>demencia </a:t>
            </a:r>
            <a:r>
              <a:rPr lang="es-ES" dirty="0" smtClean="0"/>
              <a:t>tipo </a:t>
            </a:r>
            <a:r>
              <a:rPr lang="es-ES" dirty="0" err="1" smtClean="0"/>
              <a:t>alzheimer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31884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Nuestros Colaboradores: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dirty="0" smtClean="0"/>
              <a:t>Municipalidad de Tomé</a:t>
            </a:r>
          </a:p>
          <a:p>
            <a:r>
              <a:rPr lang="es-CL" dirty="0" smtClean="0"/>
              <a:t>Pesquera Camanchaca</a:t>
            </a:r>
          </a:p>
          <a:p>
            <a:r>
              <a:rPr lang="es-CL" dirty="0" smtClean="0"/>
              <a:t>Club de Leones Tomé</a:t>
            </a:r>
          </a:p>
          <a:p>
            <a:r>
              <a:rPr lang="es-CL" dirty="0" smtClean="0"/>
              <a:t>Banco Solidario de Alimentos</a:t>
            </a:r>
          </a:p>
          <a:p>
            <a:r>
              <a:rPr lang="es-CL" dirty="0" smtClean="0"/>
              <a:t>Vega Monumental</a:t>
            </a:r>
          </a:p>
          <a:p>
            <a:r>
              <a:rPr lang="es-CL" dirty="0" smtClean="0"/>
              <a:t>Colegio Margarita </a:t>
            </a:r>
            <a:r>
              <a:rPr lang="es-CL" dirty="0" err="1" smtClean="0"/>
              <a:t>Naseau</a:t>
            </a:r>
            <a:endParaRPr lang="es-CL" dirty="0" smtClean="0"/>
          </a:p>
          <a:p>
            <a:r>
              <a:rPr lang="es-CL" dirty="0" smtClean="0"/>
              <a:t>Empresas </a:t>
            </a:r>
            <a:r>
              <a:rPr lang="es-CL" dirty="0" err="1" smtClean="0"/>
              <a:t>Maritano</a:t>
            </a:r>
            <a:endParaRPr lang="es-CL" dirty="0" smtClean="0"/>
          </a:p>
          <a:p>
            <a:r>
              <a:rPr lang="es-CL" dirty="0" smtClean="0"/>
              <a:t>Empresas </a:t>
            </a:r>
            <a:r>
              <a:rPr lang="es-CL" dirty="0" err="1" smtClean="0"/>
              <a:t>Oxiquim</a:t>
            </a:r>
            <a:endParaRPr lang="es-CL" dirty="0" smtClean="0"/>
          </a:p>
          <a:p>
            <a:endParaRPr lang="es-CL" dirty="0" smtClean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8574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Nuestras fuentes de financiamiento: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SENAMA</a:t>
            </a:r>
          </a:p>
          <a:p>
            <a:r>
              <a:rPr lang="es-CL" dirty="0" smtClean="0"/>
              <a:t>Municipalidad de Tomé</a:t>
            </a:r>
          </a:p>
          <a:p>
            <a:r>
              <a:rPr lang="es-CL" dirty="0" smtClean="0"/>
              <a:t>Fundación Careno</a:t>
            </a:r>
          </a:p>
          <a:p>
            <a:r>
              <a:rPr lang="es-CL" dirty="0" smtClean="0"/>
              <a:t>Pensiones Adultos/as Mayores</a:t>
            </a:r>
          </a:p>
          <a:p>
            <a:r>
              <a:rPr lang="es-CL" dirty="0" smtClean="0"/>
              <a:t>Aportes Solidarios</a:t>
            </a:r>
          </a:p>
          <a:p>
            <a:r>
              <a:rPr lang="es-CL" dirty="0" smtClean="0"/>
              <a:t>Aporte Congregación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389996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TM10001114[[fn=Galería]]</Template>
  <TotalTime>278</TotalTime>
  <Words>283</Words>
  <Application>Microsoft Office PowerPoint</Application>
  <PresentationFormat>Panorámica</PresentationFormat>
  <Paragraphs>36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Gill Sans MT</vt:lpstr>
      <vt:lpstr>Gallery</vt:lpstr>
      <vt:lpstr>MEMORIA ANUAL 2022</vt:lpstr>
      <vt:lpstr>HISTORIA</vt:lpstr>
      <vt:lpstr>MISIÓN Y VISIÓN</vt:lpstr>
      <vt:lpstr>Vinculación con la comunidad durante el año recibimos visitas de distintas instituciones tales como:   -club de leones -colegios -instituciones  -empresas -Universidades</vt:lpstr>
      <vt:lpstr>Donativos</vt:lpstr>
      <vt:lpstr>Celebraciones: -Cumpleaños -dia del padre y de la madre -fiestas patrias -navidad -año nuevo   </vt:lpstr>
      <vt:lpstr>Capacitaciones:</vt:lpstr>
      <vt:lpstr>Nuestros Colaboradores:</vt:lpstr>
      <vt:lpstr>Nuestras fuentes de financiamiento: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MEMORIA ANUAL</dc:title>
  <dc:creator>Arlette Valenzuela</dc:creator>
  <cp:lastModifiedBy>Arlette Valenzuela</cp:lastModifiedBy>
  <cp:revision>12</cp:revision>
  <dcterms:created xsi:type="dcterms:W3CDTF">2023-12-20T18:29:24Z</dcterms:created>
  <dcterms:modified xsi:type="dcterms:W3CDTF">2023-12-21T14:29:38Z</dcterms:modified>
</cp:coreProperties>
</file>